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5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4" r:id="rId6"/>
    <p:sldId id="273" r:id="rId7"/>
    <p:sldId id="259" r:id="rId8"/>
    <p:sldId id="268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E72D0-471A-449A-8E3D-B025057EAF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364898-9BA0-4667-86AD-18EF34542916}">
      <dgm:prSet phldrT="[Text]" custT="1"/>
      <dgm:spPr/>
      <dgm:t>
        <a:bodyPr/>
        <a:lstStyle/>
        <a:p>
          <a:r>
            <a:rPr lang="en-US" sz="1800" dirty="0"/>
            <a:t>Unusual movements, tics, twitches?</a:t>
          </a:r>
          <a:endParaRPr lang="en-GB" sz="1800" dirty="0"/>
        </a:p>
      </dgm:t>
    </dgm:pt>
    <dgm:pt modelId="{DA350337-DF3D-4E1D-B838-A65B5D202F29}" type="parTrans" cxnId="{27432F12-0EAC-4804-A7A6-8331C806E80F}">
      <dgm:prSet/>
      <dgm:spPr/>
      <dgm:t>
        <a:bodyPr/>
        <a:lstStyle/>
        <a:p>
          <a:endParaRPr lang="en-GB"/>
        </a:p>
      </dgm:t>
    </dgm:pt>
    <dgm:pt modelId="{67EA7C11-F001-44D1-85C5-BE260A912A9B}" type="sibTrans" cxnId="{27432F12-0EAC-4804-A7A6-8331C806E80F}">
      <dgm:prSet/>
      <dgm:spPr/>
      <dgm:t>
        <a:bodyPr/>
        <a:lstStyle/>
        <a:p>
          <a:endParaRPr lang="en-GB"/>
        </a:p>
      </dgm:t>
    </dgm:pt>
    <dgm:pt modelId="{51A4EB8B-3F2F-4348-B217-448F880F7E5F}">
      <dgm:prSet phldrT="[Text]" phldr="0" custT="1"/>
      <dgm:spPr/>
      <dgm:t>
        <a:bodyPr/>
        <a:lstStyle/>
        <a:p>
          <a:endParaRPr lang="en-US" sz="1800" dirty="0"/>
        </a:p>
        <a:p>
          <a:r>
            <a:rPr lang="en-US" sz="1800" dirty="0"/>
            <a:t>Unusual or acute onset of </a:t>
          </a:r>
          <a:r>
            <a:rPr lang="en-US" sz="1800" dirty="0" err="1"/>
            <a:t>behaviours</a:t>
          </a:r>
          <a:r>
            <a:rPr lang="en-US" sz="1800" dirty="0"/>
            <a:t> that may come and go?</a:t>
          </a:r>
        </a:p>
        <a:p>
          <a:endParaRPr lang="en-GB" sz="1300" dirty="0"/>
        </a:p>
      </dgm:t>
    </dgm:pt>
    <dgm:pt modelId="{E9216F53-F18B-4FA2-AD2C-2281DD5BB48D}" type="parTrans" cxnId="{A429B0DA-327D-437B-A860-A26CA05D8282}">
      <dgm:prSet/>
      <dgm:spPr/>
      <dgm:t>
        <a:bodyPr/>
        <a:lstStyle/>
        <a:p>
          <a:endParaRPr lang="en-GB"/>
        </a:p>
      </dgm:t>
    </dgm:pt>
    <dgm:pt modelId="{81DA9C20-A4C4-4DE9-8964-69D1A1FCF852}" type="sibTrans" cxnId="{A429B0DA-327D-437B-A860-A26CA05D8282}">
      <dgm:prSet/>
      <dgm:spPr/>
      <dgm:t>
        <a:bodyPr/>
        <a:lstStyle/>
        <a:p>
          <a:endParaRPr lang="en-GB"/>
        </a:p>
      </dgm:t>
    </dgm:pt>
    <dgm:pt modelId="{07E76303-A81F-45A5-AB11-B105E062EF5D}">
      <dgm:prSet custT="1"/>
      <dgm:spPr/>
      <dgm:t>
        <a:bodyPr/>
        <a:lstStyle/>
        <a:p>
          <a:r>
            <a:rPr lang="en-US" sz="1800" dirty="0"/>
            <a:t>Sleep – difficulty getting to sleep, staying asleep? Fatigue: physical, cognitive, combined?</a:t>
          </a:r>
        </a:p>
      </dgm:t>
    </dgm:pt>
    <dgm:pt modelId="{F2CDF50E-8DA8-420B-A306-85D8CF8026E0}" type="parTrans" cxnId="{C3A806D5-64F2-4482-A077-412648AB5954}">
      <dgm:prSet/>
      <dgm:spPr/>
      <dgm:t>
        <a:bodyPr/>
        <a:lstStyle/>
        <a:p>
          <a:endParaRPr lang="en-GB"/>
        </a:p>
      </dgm:t>
    </dgm:pt>
    <dgm:pt modelId="{0E47D439-8784-4921-BF15-E36B65C5F2B3}" type="sibTrans" cxnId="{C3A806D5-64F2-4482-A077-412648AB5954}">
      <dgm:prSet/>
      <dgm:spPr/>
      <dgm:t>
        <a:bodyPr/>
        <a:lstStyle/>
        <a:p>
          <a:endParaRPr lang="en-GB"/>
        </a:p>
      </dgm:t>
    </dgm:pt>
    <dgm:pt modelId="{AF385823-3AC9-4C9A-968B-DCCB2A132D97}">
      <dgm:prSet custT="1"/>
      <dgm:spPr/>
      <dgm:t>
        <a:bodyPr/>
        <a:lstStyle/>
        <a:p>
          <a:r>
            <a:rPr lang="en-US" sz="1800" dirty="0"/>
            <a:t>Headaches, weakness, problems with coordination?</a:t>
          </a:r>
          <a:endParaRPr lang="en-GB" sz="1800" dirty="0"/>
        </a:p>
      </dgm:t>
    </dgm:pt>
    <dgm:pt modelId="{40D7B6B5-7AED-4925-A691-712931E823A4}" type="parTrans" cxnId="{503A3747-1245-4E9B-92F7-EA0ECBBDD3D4}">
      <dgm:prSet/>
      <dgm:spPr/>
      <dgm:t>
        <a:bodyPr/>
        <a:lstStyle/>
        <a:p>
          <a:endParaRPr lang="en-GB"/>
        </a:p>
      </dgm:t>
    </dgm:pt>
    <dgm:pt modelId="{E2D1FA86-2621-4661-8F65-72E78141D6BF}" type="sibTrans" cxnId="{503A3747-1245-4E9B-92F7-EA0ECBBDD3D4}">
      <dgm:prSet/>
      <dgm:spPr/>
      <dgm:t>
        <a:bodyPr/>
        <a:lstStyle/>
        <a:p>
          <a:endParaRPr lang="en-GB"/>
        </a:p>
      </dgm:t>
    </dgm:pt>
    <dgm:pt modelId="{D8B75E88-A6C8-4BAA-9E79-6D10957CCFA5}">
      <dgm:prSet custT="1"/>
      <dgm:spPr/>
      <dgm:t>
        <a:bodyPr/>
        <a:lstStyle/>
        <a:p>
          <a:r>
            <a:rPr lang="en-US" sz="1800" dirty="0"/>
            <a:t>Fits, faints, blackouts, funny turns?</a:t>
          </a:r>
        </a:p>
      </dgm:t>
    </dgm:pt>
    <dgm:pt modelId="{9397E57E-AAC9-45A7-8C45-546081353850}" type="parTrans" cxnId="{28005427-E6E2-4CEC-801B-786A501CDB43}">
      <dgm:prSet/>
      <dgm:spPr/>
      <dgm:t>
        <a:bodyPr/>
        <a:lstStyle/>
        <a:p>
          <a:endParaRPr lang="en-GB"/>
        </a:p>
      </dgm:t>
    </dgm:pt>
    <dgm:pt modelId="{F2536BC5-D766-491C-AF94-C6FF934D5E23}" type="sibTrans" cxnId="{28005427-E6E2-4CEC-801B-786A501CDB43}">
      <dgm:prSet/>
      <dgm:spPr/>
      <dgm:t>
        <a:bodyPr/>
        <a:lstStyle/>
        <a:p>
          <a:endParaRPr lang="en-GB"/>
        </a:p>
      </dgm:t>
    </dgm:pt>
    <dgm:pt modelId="{7094EAEF-A1C5-4D0A-A69B-4459160A5CBA}">
      <dgm:prSet custT="1"/>
      <dgm:spPr/>
      <dgm:t>
        <a:bodyPr/>
        <a:lstStyle/>
        <a:p>
          <a:r>
            <a:rPr lang="en-US" sz="1800" dirty="0"/>
            <a:t>Seeming confused or not “with it” at times or “zoning out”?</a:t>
          </a:r>
          <a:endParaRPr lang="en-GB" sz="1800" dirty="0"/>
        </a:p>
      </dgm:t>
    </dgm:pt>
    <dgm:pt modelId="{49B1EC86-9D4B-4555-93EE-C7A87E6418BF}" type="parTrans" cxnId="{9746F52F-47C2-420E-92CD-2C85F3383108}">
      <dgm:prSet/>
      <dgm:spPr/>
      <dgm:t>
        <a:bodyPr/>
        <a:lstStyle/>
        <a:p>
          <a:endParaRPr lang="en-GB"/>
        </a:p>
      </dgm:t>
    </dgm:pt>
    <dgm:pt modelId="{4BE69261-2D5A-45BB-9117-5F465FF3BCAF}" type="sibTrans" cxnId="{9746F52F-47C2-420E-92CD-2C85F3383108}">
      <dgm:prSet/>
      <dgm:spPr/>
      <dgm:t>
        <a:bodyPr/>
        <a:lstStyle/>
        <a:p>
          <a:endParaRPr lang="en-GB"/>
        </a:p>
      </dgm:t>
    </dgm:pt>
    <dgm:pt modelId="{7449147F-3016-4AD8-A071-DBB63AA3952C}">
      <dgm:prSet/>
      <dgm:spPr/>
      <dgm:t>
        <a:bodyPr/>
        <a:lstStyle/>
        <a:p>
          <a:r>
            <a:rPr lang="en-US" dirty="0"/>
            <a:t>ASK ABOUT COVID</a:t>
          </a:r>
          <a:endParaRPr lang="en-GB" dirty="0"/>
        </a:p>
      </dgm:t>
    </dgm:pt>
    <dgm:pt modelId="{C59C2433-EFC2-497A-A125-C7B44E855E60}" type="parTrans" cxnId="{5E9C0A10-377E-43A6-8B98-DEFB9A636266}">
      <dgm:prSet/>
      <dgm:spPr/>
      <dgm:t>
        <a:bodyPr/>
        <a:lstStyle/>
        <a:p>
          <a:endParaRPr lang="en-GB"/>
        </a:p>
      </dgm:t>
    </dgm:pt>
    <dgm:pt modelId="{F55AC849-663E-4687-8E5F-62987569C170}" type="sibTrans" cxnId="{5E9C0A10-377E-43A6-8B98-DEFB9A636266}">
      <dgm:prSet/>
      <dgm:spPr/>
      <dgm:t>
        <a:bodyPr/>
        <a:lstStyle/>
        <a:p>
          <a:endParaRPr lang="en-GB"/>
        </a:p>
      </dgm:t>
    </dgm:pt>
    <dgm:pt modelId="{656B04FE-28FF-49AB-BEBA-BD25D3C7F4B9}" type="pres">
      <dgm:prSet presAssocID="{94AE72D0-471A-449A-8E3D-B025057EAF25}" presName="Name0" presStyleCnt="0">
        <dgm:presLayoutVars>
          <dgm:chMax val="7"/>
          <dgm:chPref val="7"/>
          <dgm:dir/>
        </dgm:presLayoutVars>
      </dgm:prSet>
      <dgm:spPr/>
    </dgm:pt>
    <dgm:pt modelId="{78B5F28B-FD6E-4178-B7B3-A437FF2190C6}" type="pres">
      <dgm:prSet presAssocID="{94AE72D0-471A-449A-8E3D-B025057EAF25}" presName="Name1" presStyleCnt="0"/>
      <dgm:spPr/>
    </dgm:pt>
    <dgm:pt modelId="{D362F735-E65D-4CEE-923A-5685382AF0D1}" type="pres">
      <dgm:prSet presAssocID="{94AE72D0-471A-449A-8E3D-B025057EAF25}" presName="cycle" presStyleCnt="0"/>
      <dgm:spPr/>
    </dgm:pt>
    <dgm:pt modelId="{CFFF1D45-56E7-4A0F-A065-FFB673276EB3}" type="pres">
      <dgm:prSet presAssocID="{94AE72D0-471A-449A-8E3D-B025057EAF25}" presName="srcNode" presStyleLbl="node1" presStyleIdx="0" presStyleCnt="7"/>
      <dgm:spPr/>
    </dgm:pt>
    <dgm:pt modelId="{C6F3EBE2-5600-4C51-9FAA-544FA165CCCB}" type="pres">
      <dgm:prSet presAssocID="{94AE72D0-471A-449A-8E3D-B025057EAF25}" presName="conn" presStyleLbl="parChTrans1D2" presStyleIdx="0" presStyleCnt="1"/>
      <dgm:spPr/>
    </dgm:pt>
    <dgm:pt modelId="{551D038B-1EEC-4333-9C2A-A203C0A6C2AE}" type="pres">
      <dgm:prSet presAssocID="{94AE72D0-471A-449A-8E3D-B025057EAF25}" presName="extraNode" presStyleLbl="node1" presStyleIdx="0" presStyleCnt="7"/>
      <dgm:spPr/>
    </dgm:pt>
    <dgm:pt modelId="{F5BC6B64-5E69-46BD-9AEB-099B6D9D1E33}" type="pres">
      <dgm:prSet presAssocID="{94AE72D0-471A-449A-8E3D-B025057EAF25}" presName="dstNode" presStyleLbl="node1" presStyleIdx="0" presStyleCnt="7"/>
      <dgm:spPr/>
    </dgm:pt>
    <dgm:pt modelId="{897A01C7-C27D-46FC-A0D8-551CDFD0BF64}" type="pres">
      <dgm:prSet presAssocID="{AD364898-9BA0-4667-86AD-18EF34542916}" presName="text_1" presStyleLbl="node1" presStyleIdx="0" presStyleCnt="7">
        <dgm:presLayoutVars>
          <dgm:bulletEnabled val="1"/>
        </dgm:presLayoutVars>
      </dgm:prSet>
      <dgm:spPr/>
    </dgm:pt>
    <dgm:pt modelId="{EED2C98A-6CAE-4767-9EE2-9888FE7838EE}" type="pres">
      <dgm:prSet presAssocID="{AD364898-9BA0-4667-86AD-18EF34542916}" presName="accent_1" presStyleCnt="0"/>
      <dgm:spPr/>
    </dgm:pt>
    <dgm:pt modelId="{1AA785C7-4DD4-48AC-B6A3-0452A7D1DC50}" type="pres">
      <dgm:prSet presAssocID="{AD364898-9BA0-4667-86AD-18EF34542916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FC639506-1A90-47D4-B33F-B7EE499005B4}" type="pres">
      <dgm:prSet presAssocID="{D8B75E88-A6C8-4BAA-9E79-6D10957CCFA5}" presName="text_2" presStyleLbl="node1" presStyleIdx="1" presStyleCnt="7">
        <dgm:presLayoutVars>
          <dgm:bulletEnabled val="1"/>
        </dgm:presLayoutVars>
      </dgm:prSet>
      <dgm:spPr/>
    </dgm:pt>
    <dgm:pt modelId="{5FF0BE95-AA1C-4B8F-8D3D-D1368AFF787C}" type="pres">
      <dgm:prSet presAssocID="{D8B75E88-A6C8-4BAA-9E79-6D10957CCFA5}" presName="accent_2" presStyleCnt="0"/>
      <dgm:spPr/>
    </dgm:pt>
    <dgm:pt modelId="{F2A80C85-5DE6-4960-9B79-12E1D0091B52}" type="pres">
      <dgm:prSet presAssocID="{D8B75E88-A6C8-4BAA-9E79-6D10957CCFA5}" presName="accentRepeatNode" presStyleLbl="solidFgAcc1" presStyleIdx="1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9376406B-DED9-481F-9E1C-BFAC3B69B593}" type="pres">
      <dgm:prSet presAssocID="{AF385823-3AC9-4C9A-968B-DCCB2A132D97}" presName="text_3" presStyleLbl="node1" presStyleIdx="2" presStyleCnt="7">
        <dgm:presLayoutVars>
          <dgm:bulletEnabled val="1"/>
        </dgm:presLayoutVars>
      </dgm:prSet>
      <dgm:spPr/>
    </dgm:pt>
    <dgm:pt modelId="{9A545161-DB18-495C-AFCC-A88D1882C066}" type="pres">
      <dgm:prSet presAssocID="{AF385823-3AC9-4C9A-968B-DCCB2A132D97}" presName="accent_3" presStyleCnt="0"/>
      <dgm:spPr/>
    </dgm:pt>
    <dgm:pt modelId="{434DC867-63F0-4A0F-BEAA-E08CFD6E8CC9}" type="pres">
      <dgm:prSet presAssocID="{AF385823-3AC9-4C9A-968B-DCCB2A132D97}" presName="accentRepeatNode" presStyleLbl="solidFgAcc1" presStyleIdx="2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BF51CBC3-7F70-442C-B3BC-79A79B49B173}" type="pres">
      <dgm:prSet presAssocID="{7094EAEF-A1C5-4D0A-A69B-4459160A5CBA}" presName="text_4" presStyleLbl="node1" presStyleIdx="3" presStyleCnt="7">
        <dgm:presLayoutVars>
          <dgm:bulletEnabled val="1"/>
        </dgm:presLayoutVars>
      </dgm:prSet>
      <dgm:spPr/>
    </dgm:pt>
    <dgm:pt modelId="{1B2D35D5-2C3A-4C38-B8E8-F8C6EDBE8C2E}" type="pres">
      <dgm:prSet presAssocID="{7094EAEF-A1C5-4D0A-A69B-4459160A5CBA}" presName="accent_4" presStyleCnt="0"/>
      <dgm:spPr/>
    </dgm:pt>
    <dgm:pt modelId="{CA58CD53-2237-43D5-8594-115C3026D88F}" type="pres">
      <dgm:prSet presAssocID="{7094EAEF-A1C5-4D0A-A69B-4459160A5CBA}" presName="accentRepeatNode" presStyleLbl="solidFgAcc1" presStyleIdx="3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1FE3313F-1AD6-4EE4-9150-592EF317D746}" type="pres">
      <dgm:prSet presAssocID="{51A4EB8B-3F2F-4348-B217-448F880F7E5F}" presName="text_5" presStyleLbl="node1" presStyleIdx="4" presStyleCnt="7">
        <dgm:presLayoutVars>
          <dgm:bulletEnabled val="1"/>
        </dgm:presLayoutVars>
      </dgm:prSet>
      <dgm:spPr/>
    </dgm:pt>
    <dgm:pt modelId="{D435F1BC-D4F9-42B7-92AA-B304AF249EBB}" type="pres">
      <dgm:prSet presAssocID="{51A4EB8B-3F2F-4348-B217-448F880F7E5F}" presName="accent_5" presStyleCnt="0"/>
      <dgm:spPr/>
    </dgm:pt>
    <dgm:pt modelId="{23A3EBD0-27CF-4233-B61E-9171CBD883E2}" type="pres">
      <dgm:prSet presAssocID="{51A4EB8B-3F2F-4348-B217-448F880F7E5F}" presName="accentRepeatNode" presStyleLbl="solidFgAcc1" presStyleIdx="4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A10E25A8-65D2-4C84-8995-1EC28CA6AA69}" type="pres">
      <dgm:prSet presAssocID="{07E76303-A81F-45A5-AB11-B105E062EF5D}" presName="text_6" presStyleLbl="node1" presStyleIdx="5" presStyleCnt="7">
        <dgm:presLayoutVars>
          <dgm:bulletEnabled val="1"/>
        </dgm:presLayoutVars>
      </dgm:prSet>
      <dgm:spPr/>
    </dgm:pt>
    <dgm:pt modelId="{27D64F1D-6599-48A4-A19E-1773539717EC}" type="pres">
      <dgm:prSet presAssocID="{07E76303-A81F-45A5-AB11-B105E062EF5D}" presName="accent_6" presStyleCnt="0"/>
      <dgm:spPr/>
    </dgm:pt>
    <dgm:pt modelId="{CC6A1D55-173B-4728-A9B8-84DF2F049439}" type="pres">
      <dgm:prSet presAssocID="{07E76303-A81F-45A5-AB11-B105E062EF5D}" presName="accentRepeatNode" presStyleLbl="solidFgAcc1" presStyleIdx="5" presStyleCnt="7"/>
      <dgm:spPr>
        <a:blipFill rotWithShape="0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5ACA428A-2E43-4267-B423-B83AA3D2818A}" type="pres">
      <dgm:prSet presAssocID="{7449147F-3016-4AD8-A071-DBB63AA3952C}" presName="text_7" presStyleLbl="node1" presStyleIdx="6" presStyleCnt="7">
        <dgm:presLayoutVars>
          <dgm:bulletEnabled val="1"/>
        </dgm:presLayoutVars>
      </dgm:prSet>
      <dgm:spPr/>
    </dgm:pt>
    <dgm:pt modelId="{A14901F7-7767-48C4-B551-23BD98748C24}" type="pres">
      <dgm:prSet presAssocID="{7449147F-3016-4AD8-A071-DBB63AA3952C}" presName="accent_7" presStyleCnt="0"/>
      <dgm:spPr/>
    </dgm:pt>
    <dgm:pt modelId="{93782419-81F0-4D6C-8C12-05E0B9FA332C}" type="pres">
      <dgm:prSet presAssocID="{7449147F-3016-4AD8-A071-DBB63AA3952C}" presName="accentRepeatNode" presStyleLbl="solidFgAcc1" presStyleIdx="6" presStyleCnt="7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5E9C0A10-377E-43A6-8B98-DEFB9A636266}" srcId="{94AE72D0-471A-449A-8E3D-B025057EAF25}" destId="{7449147F-3016-4AD8-A071-DBB63AA3952C}" srcOrd="6" destOrd="0" parTransId="{C59C2433-EFC2-497A-A125-C7B44E855E60}" sibTransId="{F55AC849-663E-4687-8E5F-62987569C170}"/>
    <dgm:cxn modelId="{27432F12-0EAC-4804-A7A6-8331C806E80F}" srcId="{94AE72D0-471A-449A-8E3D-B025057EAF25}" destId="{AD364898-9BA0-4667-86AD-18EF34542916}" srcOrd="0" destOrd="0" parTransId="{DA350337-DF3D-4E1D-B838-A65B5D202F29}" sibTransId="{67EA7C11-F001-44D1-85C5-BE260A912A9B}"/>
    <dgm:cxn modelId="{28005427-E6E2-4CEC-801B-786A501CDB43}" srcId="{94AE72D0-471A-449A-8E3D-B025057EAF25}" destId="{D8B75E88-A6C8-4BAA-9E79-6D10957CCFA5}" srcOrd="1" destOrd="0" parTransId="{9397E57E-AAC9-45A7-8C45-546081353850}" sibTransId="{F2536BC5-D766-491C-AF94-C6FF934D5E23}"/>
    <dgm:cxn modelId="{9746F52F-47C2-420E-92CD-2C85F3383108}" srcId="{94AE72D0-471A-449A-8E3D-B025057EAF25}" destId="{7094EAEF-A1C5-4D0A-A69B-4459160A5CBA}" srcOrd="3" destOrd="0" parTransId="{49B1EC86-9D4B-4555-93EE-C7A87E6418BF}" sibTransId="{4BE69261-2D5A-45BB-9117-5F465FF3BCAF}"/>
    <dgm:cxn modelId="{8E4A403A-56CF-457B-B66C-F6E7E60CF9C1}" type="presOf" srcId="{7449147F-3016-4AD8-A071-DBB63AA3952C}" destId="{5ACA428A-2E43-4267-B423-B83AA3D2818A}" srcOrd="0" destOrd="0" presId="urn:microsoft.com/office/officeart/2008/layout/VerticalCurvedList"/>
    <dgm:cxn modelId="{46DF7F3C-3C4A-44A1-91BD-9643B24CF6A8}" type="presOf" srcId="{07E76303-A81F-45A5-AB11-B105E062EF5D}" destId="{A10E25A8-65D2-4C84-8995-1EC28CA6AA69}" srcOrd="0" destOrd="0" presId="urn:microsoft.com/office/officeart/2008/layout/VerticalCurvedList"/>
    <dgm:cxn modelId="{FBFA3C3F-8285-430E-BC9B-C17074B58CFB}" type="presOf" srcId="{94AE72D0-471A-449A-8E3D-B025057EAF25}" destId="{656B04FE-28FF-49AB-BEBA-BD25D3C7F4B9}" srcOrd="0" destOrd="0" presId="urn:microsoft.com/office/officeart/2008/layout/VerticalCurvedList"/>
    <dgm:cxn modelId="{7F617665-F401-42D8-9552-B33DF92EED8B}" type="presOf" srcId="{67EA7C11-F001-44D1-85C5-BE260A912A9B}" destId="{C6F3EBE2-5600-4C51-9FAA-544FA165CCCB}" srcOrd="0" destOrd="0" presId="urn:microsoft.com/office/officeart/2008/layout/VerticalCurvedList"/>
    <dgm:cxn modelId="{503A3747-1245-4E9B-92F7-EA0ECBBDD3D4}" srcId="{94AE72D0-471A-449A-8E3D-B025057EAF25}" destId="{AF385823-3AC9-4C9A-968B-DCCB2A132D97}" srcOrd="2" destOrd="0" parTransId="{40D7B6B5-7AED-4925-A691-712931E823A4}" sibTransId="{E2D1FA86-2621-4661-8F65-72E78141D6BF}"/>
    <dgm:cxn modelId="{95630177-A7BE-43B4-8D1F-A08089004E9F}" type="presOf" srcId="{D8B75E88-A6C8-4BAA-9E79-6D10957CCFA5}" destId="{FC639506-1A90-47D4-B33F-B7EE499005B4}" srcOrd="0" destOrd="0" presId="urn:microsoft.com/office/officeart/2008/layout/VerticalCurvedList"/>
    <dgm:cxn modelId="{EE68167C-8058-4F8F-985F-731437F379D3}" type="presOf" srcId="{AF385823-3AC9-4C9A-968B-DCCB2A132D97}" destId="{9376406B-DED9-481F-9E1C-BFAC3B69B593}" srcOrd="0" destOrd="0" presId="urn:microsoft.com/office/officeart/2008/layout/VerticalCurvedList"/>
    <dgm:cxn modelId="{FD44F798-0951-4967-9EE8-67CA584AE4D1}" type="presOf" srcId="{51A4EB8B-3F2F-4348-B217-448F880F7E5F}" destId="{1FE3313F-1AD6-4EE4-9150-592EF317D746}" srcOrd="0" destOrd="0" presId="urn:microsoft.com/office/officeart/2008/layout/VerticalCurvedList"/>
    <dgm:cxn modelId="{4B29399C-9EEA-4580-800F-58488747F1A2}" type="presOf" srcId="{7094EAEF-A1C5-4D0A-A69B-4459160A5CBA}" destId="{BF51CBC3-7F70-442C-B3BC-79A79B49B173}" srcOrd="0" destOrd="0" presId="urn:microsoft.com/office/officeart/2008/layout/VerticalCurvedList"/>
    <dgm:cxn modelId="{06ECC59C-5399-42AA-8031-AC15686B0131}" type="presOf" srcId="{AD364898-9BA0-4667-86AD-18EF34542916}" destId="{897A01C7-C27D-46FC-A0D8-551CDFD0BF64}" srcOrd="0" destOrd="0" presId="urn:microsoft.com/office/officeart/2008/layout/VerticalCurvedList"/>
    <dgm:cxn modelId="{C3A806D5-64F2-4482-A077-412648AB5954}" srcId="{94AE72D0-471A-449A-8E3D-B025057EAF25}" destId="{07E76303-A81F-45A5-AB11-B105E062EF5D}" srcOrd="5" destOrd="0" parTransId="{F2CDF50E-8DA8-420B-A306-85D8CF8026E0}" sibTransId="{0E47D439-8784-4921-BF15-E36B65C5F2B3}"/>
    <dgm:cxn modelId="{A429B0DA-327D-437B-A860-A26CA05D8282}" srcId="{94AE72D0-471A-449A-8E3D-B025057EAF25}" destId="{51A4EB8B-3F2F-4348-B217-448F880F7E5F}" srcOrd="4" destOrd="0" parTransId="{E9216F53-F18B-4FA2-AD2C-2281DD5BB48D}" sibTransId="{81DA9C20-A4C4-4DE9-8964-69D1A1FCF852}"/>
    <dgm:cxn modelId="{F2C9537A-75AB-4646-9748-D27C3CF0E57A}" type="presParOf" srcId="{656B04FE-28FF-49AB-BEBA-BD25D3C7F4B9}" destId="{78B5F28B-FD6E-4178-B7B3-A437FF2190C6}" srcOrd="0" destOrd="0" presId="urn:microsoft.com/office/officeart/2008/layout/VerticalCurvedList"/>
    <dgm:cxn modelId="{49D2540D-03EC-4F46-8ADF-7BBA72C227DF}" type="presParOf" srcId="{78B5F28B-FD6E-4178-B7B3-A437FF2190C6}" destId="{D362F735-E65D-4CEE-923A-5685382AF0D1}" srcOrd="0" destOrd="0" presId="urn:microsoft.com/office/officeart/2008/layout/VerticalCurvedList"/>
    <dgm:cxn modelId="{1E0073CD-9261-4208-984F-BEBD33AC6DCE}" type="presParOf" srcId="{D362F735-E65D-4CEE-923A-5685382AF0D1}" destId="{CFFF1D45-56E7-4A0F-A065-FFB673276EB3}" srcOrd="0" destOrd="0" presId="urn:microsoft.com/office/officeart/2008/layout/VerticalCurvedList"/>
    <dgm:cxn modelId="{DECBF3DE-2466-489B-BFB2-A84996B1B842}" type="presParOf" srcId="{D362F735-E65D-4CEE-923A-5685382AF0D1}" destId="{C6F3EBE2-5600-4C51-9FAA-544FA165CCCB}" srcOrd="1" destOrd="0" presId="urn:microsoft.com/office/officeart/2008/layout/VerticalCurvedList"/>
    <dgm:cxn modelId="{A3CB222F-EC75-4356-A2CE-8D551FE627F9}" type="presParOf" srcId="{D362F735-E65D-4CEE-923A-5685382AF0D1}" destId="{551D038B-1EEC-4333-9C2A-A203C0A6C2AE}" srcOrd="2" destOrd="0" presId="urn:microsoft.com/office/officeart/2008/layout/VerticalCurvedList"/>
    <dgm:cxn modelId="{D1F3629B-5C11-40FB-85AB-0D8119D02A94}" type="presParOf" srcId="{D362F735-E65D-4CEE-923A-5685382AF0D1}" destId="{F5BC6B64-5E69-46BD-9AEB-099B6D9D1E33}" srcOrd="3" destOrd="0" presId="urn:microsoft.com/office/officeart/2008/layout/VerticalCurvedList"/>
    <dgm:cxn modelId="{5FAA2F39-31F3-40CA-B225-F6C764056268}" type="presParOf" srcId="{78B5F28B-FD6E-4178-B7B3-A437FF2190C6}" destId="{897A01C7-C27D-46FC-A0D8-551CDFD0BF64}" srcOrd="1" destOrd="0" presId="urn:microsoft.com/office/officeart/2008/layout/VerticalCurvedList"/>
    <dgm:cxn modelId="{6E0026EC-E474-499B-B568-D773C2825968}" type="presParOf" srcId="{78B5F28B-FD6E-4178-B7B3-A437FF2190C6}" destId="{EED2C98A-6CAE-4767-9EE2-9888FE7838EE}" srcOrd="2" destOrd="0" presId="urn:microsoft.com/office/officeart/2008/layout/VerticalCurvedList"/>
    <dgm:cxn modelId="{84160FF9-D5BA-4767-A3D3-8C3424A99DDC}" type="presParOf" srcId="{EED2C98A-6CAE-4767-9EE2-9888FE7838EE}" destId="{1AA785C7-4DD4-48AC-B6A3-0452A7D1DC50}" srcOrd="0" destOrd="0" presId="urn:microsoft.com/office/officeart/2008/layout/VerticalCurvedList"/>
    <dgm:cxn modelId="{9CB2064C-ADC3-449B-862E-074FC8089752}" type="presParOf" srcId="{78B5F28B-FD6E-4178-B7B3-A437FF2190C6}" destId="{FC639506-1A90-47D4-B33F-B7EE499005B4}" srcOrd="3" destOrd="0" presId="urn:microsoft.com/office/officeart/2008/layout/VerticalCurvedList"/>
    <dgm:cxn modelId="{E91721E7-4405-42B7-A826-BD79642D6657}" type="presParOf" srcId="{78B5F28B-FD6E-4178-B7B3-A437FF2190C6}" destId="{5FF0BE95-AA1C-4B8F-8D3D-D1368AFF787C}" srcOrd="4" destOrd="0" presId="urn:microsoft.com/office/officeart/2008/layout/VerticalCurvedList"/>
    <dgm:cxn modelId="{2D87F7E1-8A17-46A7-85D8-69830E334ED3}" type="presParOf" srcId="{5FF0BE95-AA1C-4B8F-8D3D-D1368AFF787C}" destId="{F2A80C85-5DE6-4960-9B79-12E1D0091B52}" srcOrd="0" destOrd="0" presId="urn:microsoft.com/office/officeart/2008/layout/VerticalCurvedList"/>
    <dgm:cxn modelId="{866FD9FE-1381-47F5-A521-D5BE082DA00F}" type="presParOf" srcId="{78B5F28B-FD6E-4178-B7B3-A437FF2190C6}" destId="{9376406B-DED9-481F-9E1C-BFAC3B69B593}" srcOrd="5" destOrd="0" presId="urn:microsoft.com/office/officeart/2008/layout/VerticalCurvedList"/>
    <dgm:cxn modelId="{F8551027-9609-49A1-BB48-C4F7DA02B2D1}" type="presParOf" srcId="{78B5F28B-FD6E-4178-B7B3-A437FF2190C6}" destId="{9A545161-DB18-495C-AFCC-A88D1882C066}" srcOrd="6" destOrd="0" presId="urn:microsoft.com/office/officeart/2008/layout/VerticalCurvedList"/>
    <dgm:cxn modelId="{684A9B42-5548-4467-B165-243834F46B2C}" type="presParOf" srcId="{9A545161-DB18-495C-AFCC-A88D1882C066}" destId="{434DC867-63F0-4A0F-BEAA-E08CFD6E8CC9}" srcOrd="0" destOrd="0" presId="urn:microsoft.com/office/officeart/2008/layout/VerticalCurvedList"/>
    <dgm:cxn modelId="{11F02BF8-4F59-4CC1-BF41-91996655B274}" type="presParOf" srcId="{78B5F28B-FD6E-4178-B7B3-A437FF2190C6}" destId="{BF51CBC3-7F70-442C-B3BC-79A79B49B173}" srcOrd="7" destOrd="0" presId="urn:microsoft.com/office/officeart/2008/layout/VerticalCurvedList"/>
    <dgm:cxn modelId="{E133E7CE-413C-4E68-BE23-C054D1D0FB01}" type="presParOf" srcId="{78B5F28B-FD6E-4178-B7B3-A437FF2190C6}" destId="{1B2D35D5-2C3A-4C38-B8E8-F8C6EDBE8C2E}" srcOrd="8" destOrd="0" presId="urn:microsoft.com/office/officeart/2008/layout/VerticalCurvedList"/>
    <dgm:cxn modelId="{F3EA2DC6-E888-45CF-8D7B-B8A3CF1DF974}" type="presParOf" srcId="{1B2D35D5-2C3A-4C38-B8E8-F8C6EDBE8C2E}" destId="{CA58CD53-2237-43D5-8594-115C3026D88F}" srcOrd="0" destOrd="0" presId="urn:microsoft.com/office/officeart/2008/layout/VerticalCurvedList"/>
    <dgm:cxn modelId="{D6CAFDE7-178C-4779-BD1A-018739877B83}" type="presParOf" srcId="{78B5F28B-FD6E-4178-B7B3-A437FF2190C6}" destId="{1FE3313F-1AD6-4EE4-9150-592EF317D746}" srcOrd="9" destOrd="0" presId="urn:microsoft.com/office/officeart/2008/layout/VerticalCurvedList"/>
    <dgm:cxn modelId="{766D683F-C482-4355-BF39-37667C8A6415}" type="presParOf" srcId="{78B5F28B-FD6E-4178-B7B3-A437FF2190C6}" destId="{D435F1BC-D4F9-42B7-92AA-B304AF249EBB}" srcOrd="10" destOrd="0" presId="urn:microsoft.com/office/officeart/2008/layout/VerticalCurvedList"/>
    <dgm:cxn modelId="{5569031E-B555-42AA-86B7-423A72CFF74C}" type="presParOf" srcId="{D435F1BC-D4F9-42B7-92AA-B304AF249EBB}" destId="{23A3EBD0-27CF-4233-B61E-9171CBD883E2}" srcOrd="0" destOrd="0" presId="urn:microsoft.com/office/officeart/2008/layout/VerticalCurvedList"/>
    <dgm:cxn modelId="{738F7693-628E-44FA-A633-9C3D884E912F}" type="presParOf" srcId="{78B5F28B-FD6E-4178-B7B3-A437FF2190C6}" destId="{A10E25A8-65D2-4C84-8995-1EC28CA6AA69}" srcOrd="11" destOrd="0" presId="urn:microsoft.com/office/officeart/2008/layout/VerticalCurvedList"/>
    <dgm:cxn modelId="{F3E81F2C-D0C8-4645-94C6-E4117E4D9EE4}" type="presParOf" srcId="{78B5F28B-FD6E-4178-B7B3-A437FF2190C6}" destId="{27D64F1D-6599-48A4-A19E-1773539717EC}" srcOrd="12" destOrd="0" presId="urn:microsoft.com/office/officeart/2008/layout/VerticalCurvedList"/>
    <dgm:cxn modelId="{425B6146-D3DB-48B7-881C-0B0E49373686}" type="presParOf" srcId="{27D64F1D-6599-48A4-A19E-1773539717EC}" destId="{CC6A1D55-173B-4728-A9B8-84DF2F049439}" srcOrd="0" destOrd="0" presId="urn:microsoft.com/office/officeart/2008/layout/VerticalCurvedList"/>
    <dgm:cxn modelId="{33B07A87-D2B8-47B1-AF84-CAA89287F9B4}" type="presParOf" srcId="{78B5F28B-FD6E-4178-B7B3-A437FF2190C6}" destId="{5ACA428A-2E43-4267-B423-B83AA3D2818A}" srcOrd="13" destOrd="0" presId="urn:microsoft.com/office/officeart/2008/layout/VerticalCurvedList"/>
    <dgm:cxn modelId="{240B0B8B-4172-47C2-9FFF-6B4BAE0841A9}" type="presParOf" srcId="{78B5F28B-FD6E-4178-B7B3-A437FF2190C6}" destId="{A14901F7-7767-48C4-B551-23BD98748C24}" srcOrd="14" destOrd="0" presId="urn:microsoft.com/office/officeart/2008/layout/VerticalCurvedList"/>
    <dgm:cxn modelId="{8656821A-9795-4D0F-AC6F-882B8AF7E151}" type="presParOf" srcId="{A14901F7-7767-48C4-B551-23BD98748C24}" destId="{93782419-81F0-4D6C-8C12-05E0B9FA33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E72D0-471A-449A-8E3D-B025057EAF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364898-9BA0-4667-86AD-18EF34542916}">
      <dgm:prSet phldrT="[Text]" custT="1"/>
      <dgm:spPr/>
      <dgm:t>
        <a:bodyPr/>
        <a:lstStyle/>
        <a:p>
          <a:r>
            <a:rPr lang="en-US" sz="1800" dirty="0"/>
            <a:t>Mood – sad? Bored? Lack of enjoyment of activities or seeing friends? Or elated/overexcited?</a:t>
          </a:r>
          <a:endParaRPr lang="en-GB" sz="1800" dirty="0"/>
        </a:p>
      </dgm:t>
    </dgm:pt>
    <dgm:pt modelId="{DA350337-DF3D-4E1D-B838-A65B5D202F29}" type="parTrans" cxnId="{27432F12-0EAC-4804-A7A6-8331C806E80F}">
      <dgm:prSet/>
      <dgm:spPr/>
      <dgm:t>
        <a:bodyPr/>
        <a:lstStyle/>
        <a:p>
          <a:endParaRPr lang="en-GB"/>
        </a:p>
      </dgm:t>
    </dgm:pt>
    <dgm:pt modelId="{67EA7C11-F001-44D1-85C5-BE260A912A9B}" type="sibTrans" cxnId="{27432F12-0EAC-4804-A7A6-8331C806E80F}">
      <dgm:prSet/>
      <dgm:spPr/>
      <dgm:t>
        <a:bodyPr/>
        <a:lstStyle/>
        <a:p>
          <a:endParaRPr lang="en-GB"/>
        </a:p>
      </dgm:t>
    </dgm:pt>
    <dgm:pt modelId="{51A4EB8B-3F2F-4348-B217-448F880F7E5F}">
      <dgm:prSet phldrT="[Text]" phldr="0" custT="1"/>
      <dgm:spPr/>
      <dgm:t>
        <a:bodyPr/>
        <a:lstStyle/>
        <a:p>
          <a:endParaRPr lang="en-US" sz="1800" dirty="0"/>
        </a:p>
        <a:p>
          <a:r>
            <a:rPr lang="en-US" sz="1800" dirty="0"/>
            <a:t>Executive function – distractible? Concentration? </a:t>
          </a:r>
          <a:r>
            <a:rPr lang="en-US" sz="1800" dirty="0" err="1"/>
            <a:t>Organisation</a:t>
          </a:r>
          <a:r>
            <a:rPr lang="en-US" sz="1800" dirty="0"/>
            <a:t>? Up and down moods? Tearful?</a:t>
          </a:r>
        </a:p>
        <a:p>
          <a:endParaRPr lang="en-GB" sz="1300" dirty="0"/>
        </a:p>
      </dgm:t>
    </dgm:pt>
    <dgm:pt modelId="{E9216F53-F18B-4FA2-AD2C-2281DD5BB48D}" type="parTrans" cxnId="{A429B0DA-327D-437B-A860-A26CA05D8282}">
      <dgm:prSet/>
      <dgm:spPr/>
      <dgm:t>
        <a:bodyPr/>
        <a:lstStyle/>
        <a:p>
          <a:endParaRPr lang="en-GB"/>
        </a:p>
      </dgm:t>
    </dgm:pt>
    <dgm:pt modelId="{81DA9C20-A4C4-4DE9-8964-69D1A1FCF852}" type="sibTrans" cxnId="{A429B0DA-327D-437B-A860-A26CA05D8282}">
      <dgm:prSet/>
      <dgm:spPr/>
      <dgm:t>
        <a:bodyPr/>
        <a:lstStyle/>
        <a:p>
          <a:endParaRPr lang="en-GB"/>
        </a:p>
      </dgm:t>
    </dgm:pt>
    <dgm:pt modelId="{07E76303-A81F-45A5-AB11-B105E062EF5D}">
      <dgm:prSet custT="1"/>
      <dgm:spPr/>
      <dgm:t>
        <a:bodyPr/>
        <a:lstStyle/>
        <a:p>
          <a:r>
            <a:rPr lang="en-US" sz="1800"/>
            <a:t>Anxiety </a:t>
          </a:r>
          <a:r>
            <a:rPr lang="en-US" sz="1800" dirty="0"/>
            <a:t>– worrying more, physical anxiety symptoms [many causes], OCD symptoms?</a:t>
          </a:r>
        </a:p>
      </dgm:t>
    </dgm:pt>
    <dgm:pt modelId="{F2CDF50E-8DA8-420B-A306-85D8CF8026E0}" type="parTrans" cxnId="{C3A806D5-64F2-4482-A077-412648AB5954}">
      <dgm:prSet/>
      <dgm:spPr/>
      <dgm:t>
        <a:bodyPr/>
        <a:lstStyle/>
        <a:p>
          <a:endParaRPr lang="en-GB"/>
        </a:p>
      </dgm:t>
    </dgm:pt>
    <dgm:pt modelId="{0E47D439-8784-4921-BF15-E36B65C5F2B3}" type="sibTrans" cxnId="{C3A806D5-64F2-4482-A077-412648AB5954}">
      <dgm:prSet/>
      <dgm:spPr/>
      <dgm:t>
        <a:bodyPr/>
        <a:lstStyle/>
        <a:p>
          <a:endParaRPr lang="en-GB"/>
        </a:p>
      </dgm:t>
    </dgm:pt>
    <dgm:pt modelId="{AF385823-3AC9-4C9A-968B-DCCB2A132D97}">
      <dgm:prSet custT="1"/>
      <dgm:spPr/>
      <dgm:t>
        <a:bodyPr/>
        <a:lstStyle/>
        <a:p>
          <a:r>
            <a:rPr lang="en-US" sz="1800" dirty="0"/>
            <a:t>Language - Do they struggle to find words or explain what they are thinking?</a:t>
          </a:r>
          <a:endParaRPr lang="en-GB" sz="1800" dirty="0"/>
        </a:p>
      </dgm:t>
    </dgm:pt>
    <dgm:pt modelId="{40D7B6B5-7AED-4925-A691-712931E823A4}" type="parTrans" cxnId="{503A3747-1245-4E9B-92F7-EA0ECBBDD3D4}">
      <dgm:prSet/>
      <dgm:spPr/>
      <dgm:t>
        <a:bodyPr/>
        <a:lstStyle/>
        <a:p>
          <a:endParaRPr lang="en-GB"/>
        </a:p>
      </dgm:t>
    </dgm:pt>
    <dgm:pt modelId="{E2D1FA86-2621-4661-8F65-72E78141D6BF}" type="sibTrans" cxnId="{503A3747-1245-4E9B-92F7-EA0ECBBDD3D4}">
      <dgm:prSet/>
      <dgm:spPr/>
      <dgm:t>
        <a:bodyPr/>
        <a:lstStyle/>
        <a:p>
          <a:endParaRPr lang="en-GB"/>
        </a:p>
      </dgm:t>
    </dgm:pt>
    <dgm:pt modelId="{D8B75E88-A6C8-4BAA-9E79-6D10957CCFA5}">
      <dgm:prSet custT="1"/>
      <dgm:spPr/>
      <dgm:t>
        <a:bodyPr/>
        <a:lstStyle/>
        <a:p>
          <a:r>
            <a:rPr lang="en-US" sz="1800" dirty="0"/>
            <a:t>Cognitive - how is schoolwork going? Do they seem forgetful? </a:t>
          </a:r>
        </a:p>
      </dgm:t>
    </dgm:pt>
    <dgm:pt modelId="{9397E57E-AAC9-45A7-8C45-546081353850}" type="parTrans" cxnId="{28005427-E6E2-4CEC-801B-786A501CDB43}">
      <dgm:prSet/>
      <dgm:spPr/>
      <dgm:t>
        <a:bodyPr/>
        <a:lstStyle/>
        <a:p>
          <a:endParaRPr lang="en-GB"/>
        </a:p>
      </dgm:t>
    </dgm:pt>
    <dgm:pt modelId="{F2536BC5-D766-491C-AF94-C6FF934D5E23}" type="sibTrans" cxnId="{28005427-E6E2-4CEC-801B-786A501CDB43}">
      <dgm:prSet/>
      <dgm:spPr/>
      <dgm:t>
        <a:bodyPr/>
        <a:lstStyle/>
        <a:p>
          <a:endParaRPr lang="en-GB"/>
        </a:p>
      </dgm:t>
    </dgm:pt>
    <dgm:pt modelId="{7094EAEF-A1C5-4D0A-A69B-4459160A5CBA}">
      <dgm:prSet custT="1"/>
      <dgm:spPr/>
      <dgm:t>
        <a:bodyPr/>
        <a:lstStyle/>
        <a:p>
          <a:r>
            <a:rPr lang="en-US" sz="1800" dirty="0"/>
            <a:t>Sensory – do things look blurry or sparkly? Changes to smell or taste? Sounds loud or quiet? Tinnitus? Numbness or tingling? Neuropathic pain?</a:t>
          </a:r>
          <a:endParaRPr lang="en-GB" sz="1800" dirty="0"/>
        </a:p>
      </dgm:t>
    </dgm:pt>
    <dgm:pt modelId="{49B1EC86-9D4B-4555-93EE-C7A87E6418BF}" type="parTrans" cxnId="{9746F52F-47C2-420E-92CD-2C85F3383108}">
      <dgm:prSet/>
      <dgm:spPr/>
      <dgm:t>
        <a:bodyPr/>
        <a:lstStyle/>
        <a:p>
          <a:endParaRPr lang="en-GB"/>
        </a:p>
      </dgm:t>
    </dgm:pt>
    <dgm:pt modelId="{4BE69261-2D5A-45BB-9117-5F465FF3BCAF}" type="sibTrans" cxnId="{9746F52F-47C2-420E-92CD-2C85F3383108}">
      <dgm:prSet/>
      <dgm:spPr/>
      <dgm:t>
        <a:bodyPr/>
        <a:lstStyle/>
        <a:p>
          <a:endParaRPr lang="en-GB"/>
        </a:p>
      </dgm:t>
    </dgm:pt>
    <dgm:pt modelId="{7449147F-3016-4AD8-A071-DBB63AA3952C}">
      <dgm:prSet/>
      <dgm:spPr/>
      <dgm:t>
        <a:bodyPr/>
        <a:lstStyle/>
        <a:p>
          <a:endParaRPr lang="en-GB"/>
        </a:p>
      </dgm:t>
    </dgm:pt>
    <dgm:pt modelId="{C59C2433-EFC2-497A-A125-C7B44E855E60}" type="parTrans" cxnId="{5E9C0A10-377E-43A6-8B98-DEFB9A636266}">
      <dgm:prSet/>
      <dgm:spPr/>
      <dgm:t>
        <a:bodyPr/>
        <a:lstStyle/>
        <a:p>
          <a:endParaRPr lang="en-GB"/>
        </a:p>
      </dgm:t>
    </dgm:pt>
    <dgm:pt modelId="{F55AC849-663E-4687-8E5F-62987569C170}" type="sibTrans" cxnId="{5E9C0A10-377E-43A6-8B98-DEFB9A636266}">
      <dgm:prSet/>
      <dgm:spPr/>
      <dgm:t>
        <a:bodyPr/>
        <a:lstStyle/>
        <a:p>
          <a:endParaRPr lang="en-GB"/>
        </a:p>
      </dgm:t>
    </dgm:pt>
    <dgm:pt modelId="{A8546452-762E-4FAB-81FB-B35320363733}">
      <dgm:prSet custT="1"/>
      <dgm:spPr/>
      <dgm:t>
        <a:bodyPr/>
        <a:lstStyle/>
        <a:p>
          <a:r>
            <a:rPr lang="en-US" sz="1800" dirty="0"/>
            <a:t>Eating – unexplained weight loss? Want to lose weight? Reduced or restricted appetite? [NB GI overlap]</a:t>
          </a:r>
        </a:p>
      </dgm:t>
    </dgm:pt>
    <dgm:pt modelId="{5A1A8211-9CC5-4337-826D-89E31E20E676}" type="parTrans" cxnId="{0F841A34-C92B-40D3-8D1B-82855456A43F}">
      <dgm:prSet/>
      <dgm:spPr/>
      <dgm:t>
        <a:bodyPr/>
        <a:lstStyle/>
        <a:p>
          <a:endParaRPr lang="en-GB"/>
        </a:p>
      </dgm:t>
    </dgm:pt>
    <dgm:pt modelId="{89478D73-F3F8-46E3-9754-838D69D66E7F}" type="sibTrans" cxnId="{0F841A34-C92B-40D3-8D1B-82855456A43F}">
      <dgm:prSet/>
      <dgm:spPr/>
      <dgm:t>
        <a:bodyPr/>
        <a:lstStyle/>
        <a:p>
          <a:endParaRPr lang="en-GB"/>
        </a:p>
      </dgm:t>
    </dgm:pt>
    <dgm:pt modelId="{656B04FE-28FF-49AB-BEBA-BD25D3C7F4B9}" type="pres">
      <dgm:prSet presAssocID="{94AE72D0-471A-449A-8E3D-B025057EAF25}" presName="Name0" presStyleCnt="0">
        <dgm:presLayoutVars>
          <dgm:chMax val="7"/>
          <dgm:chPref val="7"/>
          <dgm:dir/>
        </dgm:presLayoutVars>
      </dgm:prSet>
      <dgm:spPr/>
    </dgm:pt>
    <dgm:pt modelId="{78B5F28B-FD6E-4178-B7B3-A437FF2190C6}" type="pres">
      <dgm:prSet presAssocID="{94AE72D0-471A-449A-8E3D-B025057EAF25}" presName="Name1" presStyleCnt="0"/>
      <dgm:spPr/>
    </dgm:pt>
    <dgm:pt modelId="{D362F735-E65D-4CEE-923A-5685382AF0D1}" type="pres">
      <dgm:prSet presAssocID="{94AE72D0-471A-449A-8E3D-B025057EAF25}" presName="cycle" presStyleCnt="0"/>
      <dgm:spPr/>
    </dgm:pt>
    <dgm:pt modelId="{CFFF1D45-56E7-4A0F-A065-FFB673276EB3}" type="pres">
      <dgm:prSet presAssocID="{94AE72D0-471A-449A-8E3D-B025057EAF25}" presName="srcNode" presStyleLbl="node1" presStyleIdx="0" presStyleCnt="7"/>
      <dgm:spPr/>
    </dgm:pt>
    <dgm:pt modelId="{C6F3EBE2-5600-4C51-9FAA-544FA165CCCB}" type="pres">
      <dgm:prSet presAssocID="{94AE72D0-471A-449A-8E3D-B025057EAF25}" presName="conn" presStyleLbl="parChTrans1D2" presStyleIdx="0" presStyleCnt="1"/>
      <dgm:spPr/>
    </dgm:pt>
    <dgm:pt modelId="{551D038B-1EEC-4333-9C2A-A203C0A6C2AE}" type="pres">
      <dgm:prSet presAssocID="{94AE72D0-471A-449A-8E3D-B025057EAF25}" presName="extraNode" presStyleLbl="node1" presStyleIdx="0" presStyleCnt="7"/>
      <dgm:spPr/>
    </dgm:pt>
    <dgm:pt modelId="{F5BC6B64-5E69-46BD-9AEB-099B6D9D1E33}" type="pres">
      <dgm:prSet presAssocID="{94AE72D0-471A-449A-8E3D-B025057EAF25}" presName="dstNode" presStyleLbl="node1" presStyleIdx="0" presStyleCnt="7"/>
      <dgm:spPr/>
    </dgm:pt>
    <dgm:pt modelId="{897A01C7-C27D-46FC-A0D8-551CDFD0BF64}" type="pres">
      <dgm:prSet presAssocID="{AD364898-9BA0-4667-86AD-18EF34542916}" presName="text_1" presStyleLbl="node1" presStyleIdx="0" presStyleCnt="7">
        <dgm:presLayoutVars>
          <dgm:bulletEnabled val="1"/>
        </dgm:presLayoutVars>
      </dgm:prSet>
      <dgm:spPr/>
    </dgm:pt>
    <dgm:pt modelId="{EED2C98A-6CAE-4767-9EE2-9888FE7838EE}" type="pres">
      <dgm:prSet presAssocID="{AD364898-9BA0-4667-86AD-18EF34542916}" presName="accent_1" presStyleCnt="0"/>
      <dgm:spPr/>
    </dgm:pt>
    <dgm:pt modelId="{1AA785C7-4DD4-48AC-B6A3-0452A7D1DC50}" type="pres">
      <dgm:prSet presAssocID="{AD364898-9BA0-4667-86AD-18EF34542916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D8A81136-D6ED-4A77-B096-F8231AE12C25}" type="pres">
      <dgm:prSet presAssocID="{07E76303-A81F-45A5-AB11-B105E062EF5D}" presName="text_2" presStyleLbl="node1" presStyleIdx="1" presStyleCnt="7">
        <dgm:presLayoutVars>
          <dgm:bulletEnabled val="1"/>
        </dgm:presLayoutVars>
      </dgm:prSet>
      <dgm:spPr/>
    </dgm:pt>
    <dgm:pt modelId="{C492CCF1-3D12-4DBA-B244-E062B10022BC}" type="pres">
      <dgm:prSet presAssocID="{07E76303-A81F-45A5-AB11-B105E062EF5D}" presName="accent_2" presStyleCnt="0"/>
      <dgm:spPr/>
    </dgm:pt>
    <dgm:pt modelId="{CC6A1D55-173B-4728-A9B8-84DF2F049439}" type="pres">
      <dgm:prSet presAssocID="{07E76303-A81F-45A5-AB11-B105E062EF5D}" presName="accentRepeatNode" presStyleLbl="solidFgAcc1" presStyleIdx="1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3D34CA5F-8EF7-4EF1-9A26-36D9326C12C2}" type="pres">
      <dgm:prSet presAssocID="{D8B75E88-A6C8-4BAA-9E79-6D10957CCFA5}" presName="text_3" presStyleLbl="node1" presStyleIdx="2" presStyleCnt="7">
        <dgm:presLayoutVars>
          <dgm:bulletEnabled val="1"/>
        </dgm:presLayoutVars>
      </dgm:prSet>
      <dgm:spPr/>
    </dgm:pt>
    <dgm:pt modelId="{B8138B61-D32B-4A82-80C1-541C370BA5CF}" type="pres">
      <dgm:prSet presAssocID="{D8B75E88-A6C8-4BAA-9E79-6D10957CCFA5}" presName="accent_3" presStyleCnt="0"/>
      <dgm:spPr/>
    </dgm:pt>
    <dgm:pt modelId="{F2A80C85-5DE6-4960-9B79-12E1D0091B52}" type="pres">
      <dgm:prSet presAssocID="{D8B75E88-A6C8-4BAA-9E79-6D10957CCFA5}" presName="accentRepeatNode" presStyleLbl="solidFgAcc1" presStyleIdx="2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3933187F-E92C-43B6-8E2F-CD87AA3B0A7A}" type="pres">
      <dgm:prSet presAssocID="{AF385823-3AC9-4C9A-968B-DCCB2A132D97}" presName="text_4" presStyleLbl="node1" presStyleIdx="3" presStyleCnt="7">
        <dgm:presLayoutVars>
          <dgm:bulletEnabled val="1"/>
        </dgm:presLayoutVars>
      </dgm:prSet>
      <dgm:spPr/>
    </dgm:pt>
    <dgm:pt modelId="{641A0641-6239-4B9B-926E-EE070EC35DF0}" type="pres">
      <dgm:prSet presAssocID="{AF385823-3AC9-4C9A-968B-DCCB2A132D97}" presName="accent_4" presStyleCnt="0"/>
      <dgm:spPr/>
    </dgm:pt>
    <dgm:pt modelId="{434DC867-63F0-4A0F-BEAA-E08CFD6E8CC9}" type="pres">
      <dgm:prSet presAssocID="{AF385823-3AC9-4C9A-968B-DCCB2A132D97}" presName="accentRepeatNode" presStyleLbl="solidFgAcc1" presStyleIdx="3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C1F80C19-6AA9-48C5-8FA2-BF068B4CB1F0}" type="pres">
      <dgm:prSet presAssocID="{51A4EB8B-3F2F-4348-B217-448F880F7E5F}" presName="text_5" presStyleLbl="node1" presStyleIdx="4" presStyleCnt="7">
        <dgm:presLayoutVars>
          <dgm:bulletEnabled val="1"/>
        </dgm:presLayoutVars>
      </dgm:prSet>
      <dgm:spPr/>
    </dgm:pt>
    <dgm:pt modelId="{55C14EEE-9184-4485-B2B9-0189B6A9FFF9}" type="pres">
      <dgm:prSet presAssocID="{51A4EB8B-3F2F-4348-B217-448F880F7E5F}" presName="accent_5" presStyleCnt="0"/>
      <dgm:spPr/>
    </dgm:pt>
    <dgm:pt modelId="{23A3EBD0-27CF-4233-B61E-9171CBD883E2}" type="pres">
      <dgm:prSet presAssocID="{51A4EB8B-3F2F-4348-B217-448F880F7E5F}" presName="accentRepeatNode" presStyleLbl="solidFgAcc1" presStyleIdx="4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E59A7092-73F6-4999-BF6C-DF2770092905}" type="pres">
      <dgm:prSet presAssocID="{7094EAEF-A1C5-4D0A-A69B-4459160A5CBA}" presName="text_6" presStyleLbl="node1" presStyleIdx="5" presStyleCnt="7">
        <dgm:presLayoutVars>
          <dgm:bulletEnabled val="1"/>
        </dgm:presLayoutVars>
      </dgm:prSet>
      <dgm:spPr/>
    </dgm:pt>
    <dgm:pt modelId="{BE2BAD7A-C5D2-4657-8765-1EAD33DD0C1D}" type="pres">
      <dgm:prSet presAssocID="{7094EAEF-A1C5-4D0A-A69B-4459160A5CBA}" presName="accent_6" presStyleCnt="0"/>
      <dgm:spPr/>
    </dgm:pt>
    <dgm:pt modelId="{CA58CD53-2237-43D5-8594-115C3026D88F}" type="pres">
      <dgm:prSet presAssocID="{7094EAEF-A1C5-4D0A-A69B-4459160A5CBA}" presName="accentRepeatNode" presStyleLbl="solidFgAcc1" presStyleIdx="5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30C08BEB-7ABB-40D4-8253-CFC204702ED0}" type="pres">
      <dgm:prSet presAssocID="{A8546452-762E-4FAB-81FB-B35320363733}" presName="text_7" presStyleLbl="node1" presStyleIdx="6" presStyleCnt="7" custLinFactNeighborX="-658" custLinFactNeighborY="-8893">
        <dgm:presLayoutVars>
          <dgm:bulletEnabled val="1"/>
        </dgm:presLayoutVars>
      </dgm:prSet>
      <dgm:spPr/>
    </dgm:pt>
    <dgm:pt modelId="{C7807899-1BB8-4530-85BB-F50C8CB4A3E9}" type="pres">
      <dgm:prSet presAssocID="{A8546452-762E-4FAB-81FB-B35320363733}" presName="accent_7" presStyleCnt="0"/>
      <dgm:spPr/>
    </dgm:pt>
    <dgm:pt modelId="{CF4265C3-D4BB-4C78-966D-0D38E7DD8503}" type="pres">
      <dgm:prSet presAssocID="{A8546452-762E-4FAB-81FB-B35320363733}" presName="accentRepeatNode" presStyleLbl="solidFgAcc1" presStyleIdx="6" presStyleCnt="7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</dgm:ptLst>
  <dgm:cxnLst>
    <dgm:cxn modelId="{5E9C0A10-377E-43A6-8B98-DEFB9A636266}" srcId="{94AE72D0-471A-449A-8E3D-B025057EAF25}" destId="{7449147F-3016-4AD8-A071-DBB63AA3952C}" srcOrd="7" destOrd="0" parTransId="{C59C2433-EFC2-497A-A125-C7B44E855E60}" sibTransId="{F55AC849-663E-4687-8E5F-62987569C170}"/>
    <dgm:cxn modelId="{27432F12-0EAC-4804-A7A6-8331C806E80F}" srcId="{94AE72D0-471A-449A-8E3D-B025057EAF25}" destId="{AD364898-9BA0-4667-86AD-18EF34542916}" srcOrd="0" destOrd="0" parTransId="{DA350337-DF3D-4E1D-B838-A65B5D202F29}" sibTransId="{67EA7C11-F001-44D1-85C5-BE260A912A9B}"/>
    <dgm:cxn modelId="{28005427-E6E2-4CEC-801B-786A501CDB43}" srcId="{94AE72D0-471A-449A-8E3D-B025057EAF25}" destId="{D8B75E88-A6C8-4BAA-9E79-6D10957CCFA5}" srcOrd="2" destOrd="0" parTransId="{9397E57E-AAC9-45A7-8C45-546081353850}" sibTransId="{F2536BC5-D766-491C-AF94-C6FF934D5E23}"/>
    <dgm:cxn modelId="{9746F52F-47C2-420E-92CD-2C85F3383108}" srcId="{94AE72D0-471A-449A-8E3D-B025057EAF25}" destId="{7094EAEF-A1C5-4D0A-A69B-4459160A5CBA}" srcOrd="5" destOrd="0" parTransId="{49B1EC86-9D4B-4555-93EE-C7A87E6418BF}" sibTransId="{4BE69261-2D5A-45BB-9117-5F465FF3BCAF}"/>
    <dgm:cxn modelId="{0F841A34-C92B-40D3-8D1B-82855456A43F}" srcId="{94AE72D0-471A-449A-8E3D-B025057EAF25}" destId="{A8546452-762E-4FAB-81FB-B35320363733}" srcOrd="6" destOrd="0" parTransId="{5A1A8211-9CC5-4337-826D-89E31E20E676}" sibTransId="{89478D73-F3F8-46E3-9754-838D69D66E7F}"/>
    <dgm:cxn modelId="{FBFA3C3F-8285-430E-BC9B-C17074B58CFB}" type="presOf" srcId="{94AE72D0-471A-449A-8E3D-B025057EAF25}" destId="{656B04FE-28FF-49AB-BEBA-BD25D3C7F4B9}" srcOrd="0" destOrd="0" presId="urn:microsoft.com/office/officeart/2008/layout/VerticalCurvedList"/>
    <dgm:cxn modelId="{6F5EC73F-6E22-4960-B44A-FD32DA5994A3}" type="presOf" srcId="{D8B75E88-A6C8-4BAA-9E79-6D10957CCFA5}" destId="{3D34CA5F-8EF7-4EF1-9A26-36D9326C12C2}" srcOrd="0" destOrd="0" presId="urn:microsoft.com/office/officeart/2008/layout/VerticalCurvedList"/>
    <dgm:cxn modelId="{503A3747-1245-4E9B-92F7-EA0ECBBDD3D4}" srcId="{94AE72D0-471A-449A-8E3D-B025057EAF25}" destId="{AF385823-3AC9-4C9A-968B-DCCB2A132D97}" srcOrd="3" destOrd="0" parTransId="{40D7B6B5-7AED-4925-A691-712931E823A4}" sibTransId="{E2D1FA86-2621-4661-8F65-72E78141D6BF}"/>
    <dgm:cxn modelId="{D2C67A54-53C5-48E4-A742-3E596051FB3E}" type="presOf" srcId="{51A4EB8B-3F2F-4348-B217-448F880F7E5F}" destId="{C1F80C19-6AA9-48C5-8FA2-BF068B4CB1F0}" srcOrd="0" destOrd="0" presId="urn:microsoft.com/office/officeart/2008/layout/VerticalCurvedList"/>
    <dgm:cxn modelId="{3CAB3976-B789-48DC-8E98-580B99A39187}" type="presOf" srcId="{A8546452-762E-4FAB-81FB-B35320363733}" destId="{30C08BEB-7ABB-40D4-8253-CFC204702ED0}" srcOrd="0" destOrd="0" presId="urn:microsoft.com/office/officeart/2008/layout/VerticalCurvedList"/>
    <dgm:cxn modelId="{B331A8BD-A768-45D5-B5BA-EE40928C1307}" type="presOf" srcId="{AD364898-9BA0-4667-86AD-18EF34542916}" destId="{897A01C7-C27D-46FC-A0D8-551CDFD0BF64}" srcOrd="0" destOrd="0" presId="urn:microsoft.com/office/officeart/2008/layout/VerticalCurvedList"/>
    <dgm:cxn modelId="{C09E42C2-51BA-4D84-BAA1-A6A4ACDDF1E7}" type="presOf" srcId="{07E76303-A81F-45A5-AB11-B105E062EF5D}" destId="{D8A81136-D6ED-4A77-B096-F8231AE12C25}" srcOrd="0" destOrd="0" presId="urn:microsoft.com/office/officeart/2008/layout/VerticalCurvedList"/>
    <dgm:cxn modelId="{496DFED1-F403-42F0-8A69-F8FDC31CF8A0}" type="presOf" srcId="{67EA7C11-F001-44D1-85C5-BE260A912A9B}" destId="{C6F3EBE2-5600-4C51-9FAA-544FA165CCCB}" srcOrd="0" destOrd="0" presId="urn:microsoft.com/office/officeart/2008/layout/VerticalCurvedList"/>
    <dgm:cxn modelId="{C3A806D5-64F2-4482-A077-412648AB5954}" srcId="{94AE72D0-471A-449A-8E3D-B025057EAF25}" destId="{07E76303-A81F-45A5-AB11-B105E062EF5D}" srcOrd="1" destOrd="0" parTransId="{F2CDF50E-8DA8-420B-A306-85D8CF8026E0}" sibTransId="{0E47D439-8784-4921-BF15-E36B65C5F2B3}"/>
    <dgm:cxn modelId="{A429B0DA-327D-437B-A860-A26CA05D8282}" srcId="{94AE72D0-471A-449A-8E3D-B025057EAF25}" destId="{51A4EB8B-3F2F-4348-B217-448F880F7E5F}" srcOrd="4" destOrd="0" parTransId="{E9216F53-F18B-4FA2-AD2C-2281DD5BB48D}" sibTransId="{81DA9C20-A4C4-4DE9-8964-69D1A1FCF852}"/>
    <dgm:cxn modelId="{016C80ED-55C1-4EBF-82B7-10A8ADD2341A}" type="presOf" srcId="{7094EAEF-A1C5-4D0A-A69B-4459160A5CBA}" destId="{E59A7092-73F6-4999-BF6C-DF2770092905}" srcOrd="0" destOrd="0" presId="urn:microsoft.com/office/officeart/2008/layout/VerticalCurvedList"/>
    <dgm:cxn modelId="{03E038F4-6EE8-4C4D-AC27-9CDD19FF48A7}" type="presOf" srcId="{AF385823-3AC9-4C9A-968B-DCCB2A132D97}" destId="{3933187F-E92C-43B6-8E2F-CD87AA3B0A7A}" srcOrd="0" destOrd="0" presId="urn:microsoft.com/office/officeart/2008/layout/VerticalCurvedList"/>
    <dgm:cxn modelId="{EEC68A7A-1281-4702-90BF-A51BBF5BD710}" type="presParOf" srcId="{656B04FE-28FF-49AB-BEBA-BD25D3C7F4B9}" destId="{78B5F28B-FD6E-4178-B7B3-A437FF2190C6}" srcOrd="0" destOrd="0" presId="urn:microsoft.com/office/officeart/2008/layout/VerticalCurvedList"/>
    <dgm:cxn modelId="{81958F6D-BA26-4212-B7D4-E1CDA367FAB0}" type="presParOf" srcId="{78B5F28B-FD6E-4178-B7B3-A437FF2190C6}" destId="{D362F735-E65D-4CEE-923A-5685382AF0D1}" srcOrd="0" destOrd="0" presId="urn:microsoft.com/office/officeart/2008/layout/VerticalCurvedList"/>
    <dgm:cxn modelId="{D65D5D85-12F2-4D72-A8CD-367061C081F3}" type="presParOf" srcId="{D362F735-E65D-4CEE-923A-5685382AF0D1}" destId="{CFFF1D45-56E7-4A0F-A065-FFB673276EB3}" srcOrd="0" destOrd="0" presId="urn:microsoft.com/office/officeart/2008/layout/VerticalCurvedList"/>
    <dgm:cxn modelId="{FD61E226-F111-4A32-B0BD-D850348D4E21}" type="presParOf" srcId="{D362F735-E65D-4CEE-923A-5685382AF0D1}" destId="{C6F3EBE2-5600-4C51-9FAA-544FA165CCCB}" srcOrd="1" destOrd="0" presId="urn:microsoft.com/office/officeart/2008/layout/VerticalCurvedList"/>
    <dgm:cxn modelId="{68EC3FA9-C1C6-45A7-9DA7-48622486896A}" type="presParOf" srcId="{D362F735-E65D-4CEE-923A-5685382AF0D1}" destId="{551D038B-1EEC-4333-9C2A-A203C0A6C2AE}" srcOrd="2" destOrd="0" presId="urn:microsoft.com/office/officeart/2008/layout/VerticalCurvedList"/>
    <dgm:cxn modelId="{55146625-8D84-438A-AD73-13E8A0663743}" type="presParOf" srcId="{D362F735-E65D-4CEE-923A-5685382AF0D1}" destId="{F5BC6B64-5E69-46BD-9AEB-099B6D9D1E33}" srcOrd="3" destOrd="0" presId="urn:microsoft.com/office/officeart/2008/layout/VerticalCurvedList"/>
    <dgm:cxn modelId="{2C0A030D-80BF-446D-9515-BE9C70D4DA98}" type="presParOf" srcId="{78B5F28B-FD6E-4178-B7B3-A437FF2190C6}" destId="{897A01C7-C27D-46FC-A0D8-551CDFD0BF64}" srcOrd="1" destOrd="0" presId="urn:microsoft.com/office/officeart/2008/layout/VerticalCurvedList"/>
    <dgm:cxn modelId="{A018AAE9-C531-4FD2-BCF9-A9A286DCF5DA}" type="presParOf" srcId="{78B5F28B-FD6E-4178-B7B3-A437FF2190C6}" destId="{EED2C98A-6CAE-4767-9EE2-9888FE7838EE}" srcOrd="2" destOrd="0" presId="urn:microsoft.com/office/officeart/2008/layout/VerticalCurvedList"/>
    <dgm:cxn modelId="{13E1F89C-EADD-4D42-9991-21769F477EA7}" type="presParOf" srcId="{EED2C98A-6CAE-4767-9EE2-9888FE7838EE}" destId="{1AA785C7-4DD4-48AC-B6A3-0452A7D1DC50}" srcOrd="0" destOrd="0" presId="urn:microsoft.com/office/officeart/2008/layout/VerticalCurvedList"/>
    <dgm:cxn modelId="{3E80A469-55E4-43DD-BB2E-11C5B1C923F5}" type="presParOf" srcId="{78B5F28B-FD6E-4178-B7B3-A437FF2190C6}" destId="{D8A81136-D6ED-4A77-B096-F8231AE12C25}" srcOrd="3" destOrd="0" presId="urn:microsoft.com/office/officeart/2008/layout/VerticalCurvedList"/>
    <dgm:cxn modelId="{F1A2A38F-E7C9-4F44-8454-288870B3FB48}" type="presParOf" srcId="{78B5F28B-FD6E-4178-B7B3-A437FF2190C6}" destId="{C492CCF1-3D12-4DBA-B244-E062B10022BC}" srcOrd="4" destOrd="0" presId="urn:microsoft.com/office/officeart/2008/layout/VerticalCurvedList"/>
    <dgm:cxn modelId="{D15FF237-5324-4A7C-BE47-A5571B787D74}" type="presParOf" srcId="{C492CCF1-3D12-4DBA-B244-E062B10022BC}" destId="{CC6A1D55-173B-4728-A9B8-84DF2F049439}" srcOrd="0" destOrd="0" presId="urn:microsoft.com/office/officeart/2008/layout/VerticalCurvedList"/>
    <dgm:cxn modelId="{659B5D1D-D898-4BD3-95AC-A4416ED9EC16}" type="presParOf" srcId="{78B5F28B-FD6E-4178-B7B3-A437FF2190C6}" destId="{3D34CA5F-8EF7-4EF1-9A26-36D9326C12C2}" srcOrd="5" destOrd="0" presId="urn:microsoft.com/office/officeart/2008/layout/VerticalCurvedList"/>
    <dgm:cxn modelId="{ADBB8F5B-6F7C-4C37-B2EF-F5B1E39906E2}" type="presParOf" srcId="{78B5F28B-FD6E-4178-B7B3-A437FF2190C6}" destId="{B8138B61-D32B-4A82-80C1-541C370BA5CF}" srcOrd="6" destOrd="0" presId="urn:microsoft.com/office/officeart/2008/layout/VerticalCurvedList"/>
    <dgm:cxn modelId="{050C2F89-CE9B-4A53-95D4-8D38DA4B310F}" type="presParOf" srcId="{B8138B61-D32B-4A82-80C1-541C370BA5CF}" destId="{F2A80C85-5DE6-4960-9B79-12E1D0091B52}" srcOrd="0" destOrd="0" presId="urn:microsoft.com/office/officeart/2008/layout/VerticalCurvedList"/>
    <dgm:cxn modelId="{3C8BBD22-C3EA-4D0D-B0DF-89B3CF48AC52}" type="presParOf" srcId="{78B5F28B-FD6E-4178-B7B3-A437FF2190C6}" destId="{3933187F-E92C-43B6-8E2F-CD87AA3B0A7A}" srcOrd="7" destOrd="0" presId="urn:microsoft.com/office/officeart/2008/layout/VerticalCurvedList"/>
    <dgm:cxn modelId="{8C2F5BCC-EAC1-4293-870A-0BEF5795C602}" type="presParOf" srcId="{78B5F28B-FD6E-4178-B7B3-A437FF2190C6}" destId="{641A0641-6239-4B9B-926E-EE070EC35DF0}" srcOrd="8" destOrd="0" presId="urn:microsoft.com/office/officeart/2008/layout/VerticalCurvedList"/>
    <dgm:cxn modelId="{F6ADEDD0-8490-4AAF-815A-6E291BF974BB}" type="presParOf" srcId="{641A0641-6239-4B9B-926E-EE070EC35DF0}" destId="{434DC867-63F0-4A0F-BEAA-E08CFD6E8CC9}" srcOrd="0" destOrd="0" presId="urn:microsoft.com/office/officeart/2008/layout/VerticalCurvedList"/>
    <dgm:cxn modelId="{586C028A-BED1-42F4-9BD6-F0D8511AE154}" type="presParOf" srcId="{78B5F28B-FD6E-4178-B7B3-A437FF2190C6}" destId="{C1F80C19-6AA9-48C5-8FA2-BF068B4CB1F0}" srcOrd="9" destOrd="0" presId="urn:microsoft.com/office/officeart/2008/layout/VerticalCurvedList"/>
    <dgm:cxn modelId="{B1B7FDB9-02C4-48D8-8645-AC291EDA4F65}" type="presParOf" srcId="{78B5F28B-FD6E-4178-B7B3-A437FF2190C6}" destId="{55C14EEE-9184-4485-B2B9-0189B6A9FFF9}" srcOrd="10" destOrd="0" presId="urn:microsoft.com/office/officeart/2008/layout/VerticalCurvedList"/>
    <dgm:cxn modelId="{86833601-C2C9-4E0E-B025-BE735338C847}" type="presParOf" srcId="{55C14EEE-9184-4485-B2B9-0189B6A9FFF9}" destId="{23A3EBD0-27CF-4233-B61E-9171CBD883E2}" srcOrd="0" destOrd="0" presId="urn:microsoft.com/office/officeart/2008/layout/VerticalCurvedList"/>
    <dgm:cxn modelId="{B304DE53-84CE-4704-8762-87FB3AFEA580}" type="presParOf" srcId="{78B5F28B-FD6E-4178-B7B3-A437FF2190C6}" destId="{E59A7092-73F6-4999-BF6C-DF2770092905}" srcOrd="11" destOrd="0" presId="urn:microsoft.com/office/officeart/2008/layout/VerticalCurvedList"/>
    <dgm:cxn modelId="{0B753A5C-4032-446D-B68B-9AD1DB7EC55F}" type="presParOf" srcId="{78B5F28B-FD6E-4178-B7B3-A437FF2190C6}" destId="{BE2BAD7A-C5D2-4657-8765-1EAD33DD0C1D}" srcOrd="12" destOrd="0" presId="urn:microsoft.com/office/officeart/2008/layout/VerticalCurvedList"/>
    <dgm:cxn modelId="{2089AC97-3674-4F04-8736-FD6EA0EEF5EA}" type="presParOf" srcId="{BE2BAD7A-C5D2-4657-8765-1EAD33DD0C1D}" destId="{CA58CD53-2237-43D5-8594-115C3026D88F}" srcOrd="0" destOrd="0" presId="urn:microsoft.com/office/officeart/2008/layout/VerticalCurvedList"/>
    <dgm:cxn modelId="{7A8444C8-C2A8-4C2B-9939-785B5FEDE9C2}" type="presParOf" srcId="{78B5F28B-FD6E-4178-B7B3-A437FF2190C6}" destId="{30C08BEB-7ABB-40D4-8253-CFC204702ED0}" srcOrd="13" destOrd="0" presId="urn:microsoft.com/office/officeart/2008/layout/VerticalCurvedList"/>
    <dgm:cxn modelId="{F8824697-4655-49AE-8619-406051714740}" type="presParOf" srcId="{78B5F28B-FD6E-4178-B7B3-A437FF2190C6}" destId="{C7807899-1BB8-4530-85BB-F50C8CB4A3E9}" srcOrd="14" destOrd="0" presId="urn:microsoft.com/office/officeart/2008/layout/VerticalCurvedList"/>
    <dgm:cxn modelId="{9BBEDA8E-2ECF-465A-9EC3-0861E6EC1D43}" type="presParOf" srcId="{C7807899-1BB8-4530-85BB-F50C8CB4A3E9}" destId="{CF4265C3-D4BB-4C78-966D-0D38E7DD85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AE72D0-471A-449A-8E3D-B025057EAF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364898-9BA0-4667-86AD-18EF34542916}">
      <dgm:prSet phldrT="[Text]" custT="1"/>
      <dgm:spPr/>
      <dgm:t>
        <a:bodyPr/>
        <a:lstStyle/>
        <a:p>
          <a:r>
            <a:rPr lang="en-US" sz="1800" dirty="0"/>
            <a:t>Regression – loss of skills such as riding bike, feeding self, reading, writing?</a:t>
          </a:r>
          <a:endParaRPr lang="en-GB" sz="1800" dirty="0"/>
        </a:p>
      </dgm:t>
    </dgm:pt>
    <dgm:pt modelId="{DA350337-DF3D-4E1D-B838-A65B5D202F29}" type="parTrans" cxnId="{27432F12-0EAC-4804-A7A6-8331C806E80F}">
      <dgm:prSet/>
      <dgm:spPr/>
      <dgm:t>
        <a:bodyPr/>
        <a:lstStyle/>
        <a:p>
          <a:endParaRPr lang="en-GB"/>
        </a:p>
      </dgm:t>
    </dgm:pt>
    <dgm:pt modelId="{67EA7C11-F001-44D1-85C5-BE260A912A9B}" type="sibTrans" cxnId="{27432F12-0EAC-4804-A7A6-8331C806E80F}">
      <dgm:prSet/>
      <dgm:spPr/>
      <dgm:t>
        <a:bodyPr/>
        <a:lstStyle/>
        <a:p>
          <a:endParaRPr lang="en-GB"/>
        </a:p>
      </dgm:t>
    </dgm:pt>
    <dgm:pt modelId="{51A4EB8B-3F2F-4348-B217-448F880F7E5F}">
      <dgm:prSet phldrT="[Text]" phldr="0" custT="1"/>
      <dgm:spPr/>
      <dgm:t>
        <a:bodyPr/>
        <a:lstStyle/>
        <a:p>
          <a:endParaRPr lang="en-US" sz="1800" dirty="0"/>
        </a:p>
        <a:p>
          <a:r>
            <a:rPr lang="en-US" sz="1800" dirty="0"/>
            <a:t>Safety – (re)consider seizure-like or encephalitic symptoms</a:t>
          </a:r>
        </a:p>
        <a:p>
          <a:endParaRPr lang="en-GB" sz="1300" dirty="0"/>
        </a:p>
      </dgm:t>
    </dgm:pt>
    <dgm:pt modelId="{E9216F53-F18B-4FA2-AD2C-2281DD5BB48D}" type="parTrans" cxnId="{A429B0DA-327D-437B-A860-A26CA05D8282}">
      <dgm:prSet/>
      <dgm:spPr/>
      <dgm:t>
        <a:bodyPr/>
        <a:lstStyle/>
        <a:p>
          <a:endParaRPr lang="en-GB"/>
        </a:p>
      </dgm:t>
    </dgm:pt>
    <dgm:pt modelId="{81DA9C20-A4C4-4DE9-8964-69D1A1FCF852}" type="sibTrans" cxnId="{A429B0DA-327D-437B-A860-A26CA05D8282}">
      <dgm:prSet/>
      <dgm:spPr/>
      <dgm:t>
        <a:bodyPr/>
        <a:lstStyle/>
        <a:p>
          <a:endParaRPr lang="en-GB"/>
        </a:p>
      </dgm:t>
    </dgm:pt>
    <dgm:pt modelId="{AF385823-3AC9-4C9A-968B-DCCB2A132D97}">
      <dgm:prSet custT="1"/>
      <dgm:spPr/>
      <dgm:t>
        <a:bodyPr/>
        <a:lstStyle/>
        <a:p>
          <a:r>
            <a:rPr lang="en-US" sz="1800" dirty="0"/>
            <a:t>Safety – suicidal thoughts or self harm</a:t>
          </a:r>
          <a:endParaRPr lang="en-GB" sz="1800" dirty="0"/>
        </a:p>
      </dgm:t>
    </dgm:pt>
    <dgm:pt modelId="{40D7B6B5-7AED-4925-A691-712931E823A4}" type="parTrans" cxnId="{503A3747-1245-4E9B-92F7-EA0ECBBDD3D4}">
      <dgm:prSet/>
      <dgm:spPr/>
      <dgm:t>
        <a:bodyPr/>
        <a:lstStyle/>
        <a:p>
          <a:endParaRPr lang="en-GB"/>
        </a:p>
      </dgm:t>
    </dgm:pt>
    <dgm:pt modelId="{E2D1FA86-2621-4661-8F65-72E78141D6BF}" type="sibTrans" cxnId="{503A3747-1245-4E9B-92F7-EA0ECBBDD3D4}">
      <dgm:prSet/>
      <dgm:spPr/>
      <dgm:t>
        <a:bodyPr/>
        <a:lstStyle/>
        <a:p>
          <a:endParaRPr lang="en-GB"/>
        </a:p>
      </dgm:t>
    </dgm:pt>
    <dgm:pt modelId="{D8B75E88-A6C8-4BAA-9E79-6D10957CCFA5}">
      <dgm:prSet custT="1"/>
      <dgm:spPr/>
      <dgm:t>
        <a:bodyPr/>
        <a:lstStyle/>
        <a:p>
          <a:r>
            <a:rPr lang="en-US" sz="1800" dirty="0"/>
            <a:t>Psychotic-like symptoms – hearing/seeing things? Unusual ideas or paranoia? May be fleeting/partial</a:t>
          </a:r>
        </a:p>
      </dgm:t>
    </dgm:pt>
    <dgm:pt modelId="{9397E57E-AAC9-45A7-8C45-546081353850}" type="parTrans" cxnId="{28005427-E6E2-4CEC-801B-786A501CDB43}">
      <dgm:prSet/>
      <dgm:spPr/>
      <dgm:t>
        <a:bodyPr/>
        <a:lstStyle/>
        <a:p>
          <a:endParaRPr lang="en-GB"/>
        </a:p>
      </dgm:t>
    </dgm:pt>
    <dgm:pt modelId="{F2536BC5-D766-491C-AF94-C6FF934D5E23}" type="sibTrans" cxnId="{28005427-E6E2-4CEC-801B-786A501CDB43}">
      <dgm:prSet/>
      <dgm:spPr/>
      <dgm:t>
        <a:bodyPr/>
        <a:lstStyle/>
        <a:p>
          <a:endParaRPr lang="en-GB"/>
        </a:p>
      </dgm:t>
    </dgm:pt>
    <dgm:pt modelId="{7094EAEF-A1C5-4D0A-A69B-4459160A5CBA}">
      <dgm:prSet custT="1"/>
      <dgm:spPr/>
      <dgm:t>
        <a:bodyPr/>
        <a:lstStyle/>
        <a:p>
          <a:r>
            <a:rPr lang="en-US" sz="1800" dirty="0"/>
            <a:t>Safety – aggressive or risky out of character </a:t>
          </a:r>
          <a:r>
            <a:rPr lang="en-US" sz="1800" dirty="0" err="1"/>
            <a:t>behaviour</a:t>
          </a:r>
          <a:endParaRPr lang="en-GB" sz="1800" dirty="0"/>
        </a:p>
      </dgm:t>
    </dgm:pt>
    <dgm:pt modelId="{49B1EC86-9D4B-4555-93EE-C7A87E6418BF}" type="parTrans" cxnId="{9746F52F-47C2-420E-92CD-2C85F3383108}">
      <dgm:prSet/>
      <dgm:spPr/>
      <dgm:t>
        <a:bodyPr/>
        <a:lstStyle/>
        <a:p>
          <a:endParaRPr lang="en-GB"/>
        </a:p>
      </dgm:t>
    </dgm:pt>
    <dgm:pt modelId="{4BE69261-2D5A-45BB-9117-5F465FF3BCAF}" type="sibTrans" cxnId="{9746F52F-47C2-420E-92CD-2C85F3383108}">
      <dgm:prSet/>
      <dgm:spPr/>
      <dgm:t>
        <a:bodyPr/>
        <a:lstStyle/>
        <a:p>
          <a:endParaRPr lang="en-GB"/>
        </a:p>
      </dgm:t>
    </dgm:pt>
    <dgm:pt modelId="{656B04FE-28FF-49AB-BEBA-BD25D3C7F4B9}" type="pres">
      <dgm:prSet presAssocID="{94AE72D0-471A-449A-8E3D-B025057EAF25}" presName="Name0" presStyleCnt="0">
        <dgm:presLayoutVars>
          <dgm:chMax val="7"/>
          <dgm:chPref val="7"/>
          <dgm:dir/>
        </dgm:presLayoutVars>
      </dgm:prSet>
      <dgm:spPr/>
    </dgm:pt>
    <dgm:pt modelId="{78B5F28B-FD6E-4178-B7B3-A437FF2190C6}" type="pres">
      <dgm:prSet presAssocID="{94AE72D0-471A-449A-8E3D-B025057EAF25}" presName="Name1" presStyleCnt="0"/>
      <dgm:spPr/>
    </dgm:pt>
    <dgm:pt modelId="{D362F735-E65D-4CEE-923A-5685382AF0D1}" type="pres">
      <dgm:prSet presAssocID="{94AE72D0-471A-449A-8E3D-B025057EAF25}" presName="cycle" presStyleCnt="0"/>
      <dgm:spPr/>
    </dgm:pt>
    <dgm:pt modelId="{CFFF1D45-56E7-4A0F-A065-FFB673276EB3}" type="pres">
      <dgm:prSet presAssocID="{94AE72D0-471A-449A-8E3D-B025057EAF25}" presName="srcNode" presStyleLbl="node1" presStyleIdx="0" presStyleCnt="5"/>
      <dgm:spPr/>
    </dgm:pt>
    <dgm:pt modelId="{C6F3EBE2-5600-4C51-9FAA-544FA165CCCB}" type="pres">
      <dgm:prSet presAssocID="{94AE72D0-471A-449A-8E3D-B025057EAF25}" presName="conn" presStyleLbl="parChTrans1D2" presStyleIdx="0" presStyleCnt="1"/>
      <dgm:spPr/>
    </dgm:pt>
    <dgm:pt modelId="{551D038B-1EEC-4333-9C2A-A203C0A6C2AE}" type="pres">
      <dgm:prSet presAssocID="{94AE72D0-471A-449A-8E3D-B025057EAF25}" presName="extraNode" presStyleLbl="node1" presStyleIdx="0" presStyleCnt="5"/>
      <dgm:spPr/>
    </dgm:pt>
    <dgm:pt modelId="{F5BC6B64-5E69-46BD-9AEB-099B6D9D1E33}" type="pres">
      <dgm:prSet presAssocID="{94AE72D0-471A-449A-8E3D-B025057EAF25}" presName="dstNode" presStyleLbl="node1" presStyleIdx="0" presStyleCnt="5"/>
      <dgm:spPr/>
    </dgm:pt>
    <dgm:pt modelId="{897A01C7-C27D-46FC-A0D8-551CDFD0BF64}" type="pres">
      <dgm:prSet presAssocID="{AD364898-9BA0-4667-86AD-18EF34542916}" presName="text_1" presStyleLbl="node1" presStyleIdx="0" presStyleCnt="5">
        <dgm:presLayoutVars>
          <dgm:bulletEnabled val="1"/>
        </dgm:presLayoutVars>
      </dgm:prSet>
      <dgm:spPr/>
    </dgm:pt>
    <dgm:pt modelId="{EED2C98A-6CAE-4767-9EE2-9888FE7838EE}" type="pres">
      <dgm:prSet presAssocID="{AD364898-9BA0-4667-86AD-18EF34542916}" presName="accent_1" presStyleCnt="0"/>
      <dgm:spPr/>
    </dgm:pt>
    <dgm:pt modelId="{1AA785C7-4DD4-48AC-B6A3-0452A7D1DC50}" type="pres">
      <dgm:prSet presAssocID="{AD364898-9BA0-4667-86AD-18EF34542916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C639506-1A90-47D4-B33F-B7EE499005B4}" type="pres">
      <dgm:prSet presAssocID="{D8B75E88-A6C8-4BAA-9E79-6D10957CCFA5}" presName="text_2" presStyleLbl="node1" presStyleIdx="1" presStyleCnt="5">
        <dgm:presLayoutVars>
          <dgm:bulletEnabled val="1"/>
        </dgm:presLayoutVars>
      </dgm:prSet>
      <dgm:spPr/>
    </dgm:pt>
    <dgm:pt modelId="{5FF0BE95-AA1C-4B8F-8D3D-D1368AFF787C}" type="pres">
      <dgm:prSet presAssocID="{D8B75E88-A6C8-4BAA-9E79-6D10957CCFA5}" presName="accent_2" presStyleCnt="0"/>
      <dgm:spPr/>
    </dgm:pt>
    <dgm:pt modelId="{F2A80C85-5DE6-4960-9B79-12E1D0091B52}" type="pres">
      <dgm:prSet presAssocID="{D8B75E88-A6C8-4BAA-9E79-6D10957CCFA5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376406B-DED9-481F-9E1C-BFAC3B69B593}" type="pres">
      <dgm:prSet presAssocID="{AF385823-3AC9-4C9A-968B-DCCB2A132D97}" presName="text_3" presStyleLbl="node1" presStyleIdx="2" presStyleCnt="5">
        <dgm:presLayoutVars>
          <dgm:bulletEnabled val="1"/>
        </dgm:presLayoutVars>
      </dgm:prSet>
      <dgm:spPr/>
    </dgm:pt>
    <dgm:pt modelId="{9A545161-DB18-495C-AFCC-A88D1882C066}" type="pres">
      <dgm:prSet presAssocID="{AF385823-3AC9-4C9A-968B-DCCB2A132D97}" presName="accent_3" presStyleCnt="0"/>
      <dgm:spPr/>
    </dgm:pt>
    <dgm:pt modelId="{434DC867-63F0-4A0F-BEAA-E08CFD6E8CC9}" type="pres">
      <dgm:prSet presAssocID="{AF385823-3AC9-4C9A-968B-DCCB2A132D97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F51CBC3-7F70-442C-B3BC-79A79B49B173}" type="pres">
      <dgm:prSet presAssocID="{7094EAEF-A1C5-4D0A-A69B-4459160A5CBA}" presName="text_4" presStyleLbl="node1" presStyleIdx="3" presStyleCnt="5">
        <dgm:presLayoutVars>
          <dgm:bulletEnabled val="1"/>
        </dgm:presLayoutVars>
      </dgm:prSet>
      <dgm:spPr/>
    </dgm:pt>
    <dgm:pt modelId="{1B2D35D5-2C3A-4C38-B8E8-F8C6EDBE8C2E}" type="pres">
      <dgm:prSet presAssocID="{7094EAEF-A1C5-4D0A-A69B-4459160A5CBA}" presName="accent_4" presStyleCnt="0"/>
      <dgm:spPr/>
    </dgm:pt>
    <dgm:pt modelId="{CA58CD53-2237-43D5-8594-115C3026D88F}" type="pres">
      <dgm:prSet presAssocID="{7094EAEF-A1C5-4D0A-A69B-4459160A5CBA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FE3313F-1AD6-4EE4-9150-592EF317D746}" type="pres">
      <dgm:prSet presAssocID="{51A4EB8B-3F2F-4348-B217-448F880F7E5F}" presName="text_5" presStyleLbl="node1" presStyleIdx="4" presStyleCnt="5">
        <dgm:presLayoutVars>
          <dgm:bulletEnabled val="1"/>
        </dgm:presLayoutVars>
      </dgm:prSet>
      <dgm:spPr/>
    </dgm:pt>
    <dgm:pt modelId="{D435F1BC-D4F9-42B7-92AA-B304AF249EBB}" type="pres">
      <dgm:prSet presAssocID="{51A4EB8B-3F2F-4348-B217-448F880F7E5F}" presName="accent_5" presStyleCnt="0"/>
      <dgm:spPr/>
    </dgm:pt>
    <dgm:pt modelId="{23A3EBD0-27CF-4233-B61E-9171CBD883E2}" type="pres">
      <dgm:prSet presAssocID="{51A4EB8B-3F2F-4348-B217-448F880F7E5F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27432F12-0EAC-4804-A7A6-8331C806E80F}" srcId="{94AE72D0-471A-449A-8E3D-B025057EAF25}" destId="{AD364898-9BA0-4667-86AD-18EF34542916}" srcOrd="0" destOrd="0" parTransId="{DA350337-DF3D-4E1D-B838-A65B5D202F29}" sibTransId="{67EA7C11-F001-44D1-85C5-BE260A912A9B}"/>
    <dgm:cxn modelId="{28005427-E6E2-4CEC-801B-786A501CDB43}" srcId="{94AE72D0-471A-449A-8E3D-B025057EAF25}" destId="{D8B75E88-A6C8-4BAA-9E79-6D10957CCFA5}" srcOrd="1" destOrd="0" parTransId="{9397E57E-AAC9-45A7-8C45-546081353850}" sibTransId="{F2536BC5-D766-491C-AF94-C6FF934D5E23}"/>
    <dgm:cxn modelId="{9746F52F-47C2-420E-92CD-2C85F3383108}" srcId="{94AE72D0-471A-449A-8E3D-B025057EAF25}" destId="{7094EAEF-A1C5-4D0A-A69B-4459160A5CBA}" srcOrd="3" destOrd="0" parTransId="{49B1EC86-9D4B-4555-93EE-C7A87E6418BF}" sibTransId="{4BE69261-2D5A-45BB-9117-5F465FF3BCAF}"/>
    <dgm:cxn modelId="{FBFA3C3F-8285-430E-BC9B-C17074B58CFB}" type="presOf" srcId="{94AE72D0-471A-449A-8E3D-B025057EAF25}" destId="{656B04FE-28FF-49AB-BEBA-BD25D3C7F4B9}" srcOrd="0" destOrd="0" presId="urn:microsoft.com/office/officeart/2008/layout/VerticalCurvedList"/>
    <dgm:cxn modelId="{503A3747-1245-4E9B-92F7-EA0ECBBDD3D4}" srcId="{94AE72D0-471A-449A-8E3D-B025057EAF25}" destId="{AF385823-3AC9-4C9A-968B-DCCB2A132D97}" srcOrd="2" destOrd="0" parTransId="{40D7B6B5-7AED-4925-A691-712931E823A4}" sibTransId="{E2D1FA86-2621-4661-8F65-72E78141D6BF}"/>
    <dgm:cxn modelId="{24FBE648-608E-42C5-B8FC-58C8154A5CE5}" type="presOf" srcId="{67EA7C11-F001-44D1-85C5-BE260A912A9B}" destId="{C6F3EBE2-5600-4C51-9FAA-544FA165CCCB}" srcOrd="0" destOrd="0" presId="urn:microsoft.com/office/officeart/2008/layout/VerticalCurvedList"/>
    <dgm:cxn modelId="{95630177-A7BE-43B4-8D1F-A08089004E9F}" type="presOf" srcId="{D8B75E88-A6C8-4BAA-9E79-6D10957CCFA5}" destId="{FC639506-1A90-47D4-B33F-B7EE499005B4}" srcOrd="0" destOrd="0" presId="urn:microsoft.com/office/officeart/2008/layout/VerticalCurvedList"/>
    <dgm:cxn modelId="{EE68167C-8058-4F8F-985F-731437F379D3}" type="presOf" srcId="{AF385823-3AC9-4C9A-968B-DCCB2A132D97}" destId="{9376406B-DED9-481F-9E1C-BFAC3B69B593}" srcOrd="0" destOrd="0" presId="urn:microsoft.com/office/officeart/2008/layout/VerticalCurvedList"/>
    <dgm:cxn modelId="{FD44F798-0951-4967-9EE8-67CA584AE4D1}" type="presOf" srcId="{51A4EB8B-3F2F-4348-B217-448F880F7E5F}" destId="{1FE3313F-1AD6-4EE4-9150-592EF317D746}" srcOrd="0" destOrd="0" presId="urn:microsoft.com/office/officeart/2008/layout/VerticalCurvedList"/>
    <dgm:cxn modelId="{4B29399C-9EEA-4580-800F-58488747F1A2}" type="presOf" srcId="{7094EAEF-A1C5-4D0A-A69B-4459160A5CBA}" destId="{BF51CBC3-7F70-442C-B3BC-79A79B49B173}" srcOrd="0" destOrd="0" presId="urn:microsoft.com/office/officeart/2008/layout/VerticalCurvedList"/>
    <dgm:cxn modelId="{06ECC59C-5399-42AA-8031-AC15686B0131}" type="presOf" srcId="{AD364898-9BA0-4667-86AD-18EF34542916}" destId="{897A01C7-C27D-46FC-A0D8-551CDFD0BF64}" srcOrd="0" destOrd="0" presId="urn:microsoft.com/office/officeart/2008/layout/VerticalCurvedList"/>
    <dgm:cxn modelId="{A429B0DA-327D-437B-A860-A26CA05D8282}" srcId="{94AE72D0-471A-449A-8E3D-B025057EAF25}" destId="{51A4EB8B-3F2F-4348-B217-448F880F7E5F}" srcOrd="4" destOrd="0" parTransId="{E9216F53-F18B-4FA2-AD2C-2281DD5BB48D}" sibTransId="{81DA9C20-A4C4-4DE9-8964-69D1A1FCF852}"/>
    <dgm:cxn modelId="{F2C9537A-75AB-4646-9748-D27C3CF0E57A}" type="presParOf" srcId="{656B04FE-28FF-49AB-BEBA-BD25D3C7F4B9}" destId="{78B5F28B-FD6E-4178-B7B3-A437FF2190C6}" srcOrd="0" destOrd="0" presId="urn:microsoft.com/office/officeart/2008/layout/VerticalCurvedList"/>
    <dgm:cxn modelId="{49D2540D-03EC-4F46-8ADF-7BBA72C227DF}" type="presParOf" srcId="{78B5F28B-FD6E-4178-B7B3-A437FF2190C6}" destId="{D362F735-E65D-4CEE-923A-5685382AF0D1}" srcOrd="0" destOrd="0" presId="urn:microsoft.com/office/officeart/2008/layout/VerticalCurvedList"/>
    <dgm:cxn modelId="{FB41DD84-C787-4006-B7A5-70E7CC61DCD3}" type="presParOf" srcId="{D362F735-E65D-4CEE-923A-5685382AF0D1}" destId="{CFFF1D45-56E7-4A0F-A065-FFB673276EB3}" srcOrd="0" destOrd="0" presId="urn:microsoft.com/office/officeart/2008/layout/VerticalCurvedList"/>
    <dgm:cxn modelId="{CD11236A-A4D0-4B9C-B627-14476A7F1A2A}" type="presParOf" srcId="{D362F735-E65D-4CEE-923A-5685382AF0D1}" destId="{C6F3EBE2-5600-4C51-9FAA-544FA165CCCB}" srcOrd="1" destOrd="0" presId="urn:microsoft.com/office/officeart/2008/layout/VerticalCurvedList"/>
    <dgm:cxn modelId="{EE892E03-776B-410F-A356-1907437C868B}" type="presParOf" srcId="{D362F735-E65D-4CEE-923A-5685382AF0D1}" destId="{551D038B-1EEC-4333-9C2A-A203C0A6C2AE}" srcOrd="2" destOrd="0" presId="urn:microsoft.com/office/officeart/2008/layout/VerticalCurvedList"/>
    <dgm:cxn modelId="{C08F01FC-A951-44E1-A688-59AB0AE7E4C0}" type="presParOf" srcId="{D362F735-E65D-4CEE-923A-5685382AF0D1}" destId="{F5BC6B64-5E69-46BD-9AEB-099B6D9D1E33}" srcOrd="3" destOrd="0" presId="urn:microsoft.com/office/officeart/2008/layout/VerticalCurvedList"/>
    <dgm:cxn modelId="{5FAA2F39-31F3-40CA-B225-F6C764056268}" type="presParOf" srcId="{78B5F28B-FD6E-4178-B7B3-A437FF2190C6}" destId="{897A01C7-C27D-46FC-A0D8-551CDFD0BF64}" srcOrd="1" destOrd="0" presId="urn:microsoft.com/office/officeart/2008/layout/VerticalCurvedList"/>
    <dgm:cxn modelId="{6E0026EC-E474-499B-B568-D773C2825968}" type="presParOf" srcId="{78B5F28B-FD6E-4178-B7B3-A437FF2190C6}" destId="{EED2C98A-6CAE-4767-9EE2-9888FE7838EE}" srcOrd="2" destOrd="0" presId="urn:microsoft.com/office/officeart/2008/layout/VerticalCurvedList"/>
    <dgm:cxn modelId="{48D18F97-6D58-4618-9FB2-81157FB835D3}" type="presParOf" srcId="{EED2C98A-6CAE-4767-9EE2-9888FE7838EE}" destId="{1AA785C7-4DD4-48AC-B6A3-0452A7D1DC50}" srcOrd="0" destOrd="0" presId="urn:microsoft.com/office/officeart/2008/layout/VerticalCurvedList"/>
    <dgm:cxn modelId="{9CB2064C-ADC3-449B-862E-074FC8089752}" type="presParOf" srcId="{78B5F28B-FD6E-4178-B7B3-A437FF2190C6}" destId="{FC639506-1A90-47D4-B33F-B7EE499005B4}" srcOrd="3" destOrd="0" presId="urn:microsoft.com/office/officeart/2008/layout/VerticalCurvedList"/>
    <dgm:cxn modelId="{E91721E7-4405-42B7-A826-BD79642D6657}" type="presParOf" srcId="{78B5F28B-FD6E-4178-B7B3-A437FF2190C6}" destId="{5FF0BE95-AA1C-4B8F-8D3D-D1368AFF787C}" srcOrd="4" destOrd="0" presId="urn:microsoft.com/office/officeart/2008/layout/VerticalCurvedList"/>
    <dgm:cxn modelId="{171AD2CE-FF09-4FC0-994E-BDB1C98C644D}" type="presParOf" srcId="{5FF0BE95-AA1C-4B8F-8D3D-D1368AFF787C}" destId="{F2A80C85-5DE6-4960-9B79-12E1D0091B52}" srcOrd="0" destOrd="0" presId="urn:microsoft.com/office/officeart/2008/layout/VerticalCurvedList"/>
    <dgm:cxn modelId="{866FD9FE-1381-47F5-A521-D5BE082DA00F}" type="presParOf" srcId="{78B5F28B-FD6E-4178-B7B3-A437FF2190C6}" destId="{9376406B-DED9-481F-9E1C-BFAC3B69B593}" srcOrd="5" destOrd="0" presId="urn:microsoft.com/office/officeart/2008/layout/VerticalCurvedList"/>
    <dgm:cxn modelId="{F8551027-9609-49A1-BB48-C4F7DA02B2D1}" type="presParOf" srcId="{78B5F28B-FD6E-4178-B7B3-A437FF2190C6}" destId="{9A545161-DB18-495C-AFCC-A88D1882C066}" srcOrd="6" destOrd="0" presId="urn:microsoft.com/office/officeart/2008/layout/VerticalCurvedList"/>
    <dgm:cxn modelId="{2F32866F-181C-4BB4-B6A1-F5A978AFCE8C}" type="presParOf" srcId="{9A545161-DB18-495C-AFCC-A88D1882C066}" destId="{434DC867-63F0-4A0F-BEAA-E08CFD6E8CC9}" srcOrd="0" destOrd="0" presId="urn:microsoft.com/office/officeart/2008/layout/VerticalCurvedList"/>
    <dgm:cxn modelId="{11F02BF8-4F59-4CC1-BF41-91996655B274}" type="presParOf" srcId="{78B5F28B-FD6E-4178-B7B3-A437FF2190C6}" destId="{BF51CBC3-7F70-442C-B3BC-79A79B49B173}" srcOrd="7" destOrd="0" presId="urn:microsoft.com/office/officeart/2008/layout/VerticalCurvedList"/>
    <dgm:cxn modelId="{E133E7CE-413C-4E68-BE23-C054D1D0FB01}" type="presParOf" srcId="{78B5F28B-FD6E-4178-B7B3-A437FF2190C6}" destId="{1B2D35D5-2C3A-4C38-B8E8-F8C6EDBE8C2E}" srcOrd="8" destOrd="0" presId="urn:microsoft.com/office/officeart/2008/layout/VerticalCurvedList"/>
    <dgm:cxn modelId="{4D6934F6-ABA5-4639-B045-45FDA67E6622}" type="presParOf" srcId="{1B2D35D5-2C3A-4C38-B8E8-F8C6EDBE8C2E}" destId="{CA58CD53-2237-43D5-8594-115C3026D88F}" srcOrd="0" destOrd="0" presId="urn:microsoft.com/office/officeart/2008/layout/VerticalCurvedList"/>
    <dgm:cxn modelId="{D6CAFDE7-178C-4779-BD1A-018739877B83}" type="presParOf" srcId="{78B5F28B-FD6E-4178-B7B3-A437FF2190C6}" destId="{1FE3313F-1AD6-4EE4-9150-592EF317D746}" srcOrd="9" destOrd="0" presId="urn:microsoft.com/office/officeart/2008/layout/VerticalCurvedList"/>
    <dgm:cxn modelId="{766D683F-C482-4355-BF39-37667C8A6415}" type="presParOf" srcId="{78B5F28B-FD6E-4178-B7B3-A437FF2190C6}" destId="{D435F1BC-D4F9-42B7-92AA-B304AF249EBB}" srcOrd="10" destOrd="0" presId="urn:microsoft.com/office/officeart/2008/layout/VerticalCurvedList"/>
    <dgm:cxn modelId="{5569031E-B555-42AA-86B7-423A72CFF74C}" type="presParOf" srcId="{D435F1BC-D4F9-42B7-92AA-B304AF249EBB}" destId="{23A3EBD0-27CF-4233-B61E-9171CBD883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418BBE-F194-4E3F-A858-E2AB34CC556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B40083-E31F-4A67-8371-8EC3CE4A68EC}">
      <dgm:prSet phldrT="[Text]" phldr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en-GB" dirty="0"/>
        </a:p>
      </dgm:t>
    </dgm:pt>
    <dgm:pt modelId="{FD5D9BAF-7988-405F-A6D2-14B255FB2948}" type="parTrans" cxnId="{A861A246-5E11-481B-B7FB-BAFE8AB6B3AD}">
      <dgm:prSet/>
      <dgm:spPr/>
      <dgm:t>
        <a:bodyPr/>
        <a:lstStyle/>
        <a:p>
          <a:endParaRPr lang="en-GB"/>
        </a:p>
      </dgm:t>
    </dgm:pt>
    <dgm:pt modelId="{B3B6EF13-9753-4B4A-B729-17C7D0A6953A}" type="sibTrans" cxnId="{A861A246-5E11-481B-B7FB-BAFE8AB6B3AD}">
      <dgm:prSet/>
      <dgm:spPr/>
      <dgm:t>
        <a:bodyPr/>
        <a:lstStyle/>
        <a:p>
          <a:endParaRPr lang="en-GB"/>
        </a:p>
      </dgm:t>
    </dgm:pt>
    <dgm:pt modelId="{1954F46A-1E5A-4639-8048-1A4972580C85}">
      <dgm:prSet phldrT="[Text]" phldr="0"/>
      <dgm:spPr/>
      <dgm:t>
        <a:bodyPr/>
        <a:lstStyle/>
        <a:p>
          <a:r>
            <a:rPr lang="en-US" dirty="0"/>
            <a:t>Executive dysfunction</a:t>
          </a:r>
        </a:p>
        <a:p>
          <a:r>
            <a:rPr lang="en-GB" dirty="0"/>
            <a:t>Memory impairment</a:t>
          </a:r>
        </a:p>
        <a:p>
          <a:r>
            <a:rPr lang="en-GB" dirty="0"/>
            <a:t>Language impairment</a:t>
          </a:r>
        </a:p>
        <a:p>
          <a:r>
            <a:rPr lang="en-GB" dirty="0"/>
            <a:t>Attentional difficulties</a:t>
          </a:r>
        </a:p>
      </dgm:t>
    </dgm:pt>
    <dgm:pt modelId="{F6E4B7FC-50BB-498A-B49E-B28B9540C3D4}" type="parTrans" cxnId="{8FE380E6-F97F-4167-8035-A6B8101957F0}">
      <dgm:prSet/>
      <dgm:spPr/>
      <dgm:t>
        <a:bodyPr/>
        <a:lstStyle/>
        <a:p>
          <a:endParaRPr lang="en-GB"/>
        </a:p>
      </dgm:t>
    </dgm:pt>
    <dgm:pt modelId="{FB7E6876-D46C-42FD-A0A6-D965488136C7}" type="sibTrans" cxnId="{8FE380E6-F97F-4167-8035-A6B8101957F0}">
      <dgm:prSet/>
      <dgm:spPr/>
      <dgm:t>
        <a:bodyPr/>
        <a:lstStyle/>
        <a:p>
          <a:endParaRPr lang="en-GB"/>
        </a:p>
      </dgm:t>
    </dgm:pt>
    <dgm:pt modelId="{9ED88C7A-6523-468C-8A11-B2F7253687D0}">
      <dgm:prSet phldrT="[Text]" phldr="0"/>
      <dgm:spPr/>
      <dgm:t>
        <a:bodyPr/>
        <a:lstStyle/>
        <a:p>
          <a:r>
            <a:rPr lang="en-US" dirty="0"/>
            <a:t>Anxiety</a:t>
          </a:r>
        </a:p>
        <a:p>
          <a:r>
            <a:rPr lang="en-GB" dirty="0"/>
            <a:t>Depression</a:t>
          </a:r>
        </a:p>
        <a:p>
          <a:r>
            <a:rPr lang="en-GB" dirty="0"/>
            <a:t>OCD</a:t>
          </a:r>
        </a:p>
        <a:p>
          <a:r>
            <a:rPr lang="en-GB" dirty="0"/>
            <a:t>Psychosis</a:t>
          </a:r>
        </a:p>
        <a:p>
          <a:r>
            <a:rPr lang="en-GB" dirty="0"/>
            <a:t>Eating Disorder</a:t>
          </a:r>
        </a:p>
      </dgm:t>
    </dgm:pt>
    <dgm:pt modelId="{36A77F05-E266-43BD-BEF1-1F4C3C391C32}" type="parTrans" cxnId="{B29A78D5-9F02-4B7B-88CC-D54332B8B645}">
      <dgm:prSet/>
      <dgm:spPr/>
      <dgm:t>
        <a:bodyPr/>
        <a:lstStyle/>
        <a:p>
          <a:endParaRPr lang="en-GB"/>
        </a:p>
      </dgm:t>
    </dgm:pt>
    <dgm:pt modelId="{804969F4-C9BC-4649-A6DB-F4F0CAB498C8}" type="sibTrans" cxnId="{B29A78D5-9F02-4B7B-88CC-D54332B8B645}">
      <dgm:prSet/>
      <dgm:spPr/>
      <dgm:t>
        <a:bodyPr/>
        <a:lstStyle/>
        <a:p>
          <a:endParaRPr lang="en-GB"/>
        </a:p>
      </dgm:t>
    </dgm:pt>
    <dgm:pt modelId="{6D21DD2C-2668-46BE-8E19-1A1638D4871A}">
      <dgm:prSet phldrT="[Text]" phldr="0"/>
      <dgm:spPr/>
      <dgm:t>
        <a:bodyPr/>
        <a:lstStyle/>
        <a:p>
          <a:r>
            <a:rPr lang="en-US" dirty="0"/>
            <a:t>Tics</a:t>
          </a:r>
        </a:p>
        <a:p>
          <a:r>
            <a:rPr lang="en-GB" dirty="0"/>
            <a:t>Dystonia</a:t>
          </a:r>
        </a:p>
        <a:p>
          <a:r>
            <a:rPr lang="en-GB" dirty="0"/>
            <a:t>Seizures</a:t>
          </a:r>
        </a:p>
        <a:p>
          <a:r>
            <a:rPr lang="en-GB" dirty="0"/>
            <a:t>Encephalitis</a:t>
          </a:r>
        </a:p>
      </dgm:t>
    </dgm:pt>
    <dgm:pt modelId="{3D432CB0-670F-4FE1-9803-6CDA857CDA9B}" type="parTrans" cxnId="{F60750B3-C986-4C26-B5A1-725A6D36DB0C}">
      <dgm:prSet/>
      <dgm:spPr/>
      <dgm:t>
        <a:bodyPr/>
        <a:lstStyle/>
        <a:p>
          <a:endParaRPr lang="en-GB"/>
        </a:p>
      </dgm:t>
    </dgm:pt>
    <dgm:pt modelId="{8C03C1D5-3CDC-4973-9CD6-DBCD42E55F50}" type="sibTrans" cxnId="{F60750B3-C986-4C26-B5A1-725A6D36DB0C}">
      <dgm:prSet/>
      <dgm:spPr/>
      <dgm:t>
        <a:bodyPr/>
        <a:lstStyle/>
        <a:p>
          <a:endParaRPr lang="en-GB"/>
        </a:p>
      </dgm:t>
    </dgm:pt>
    <dgm:pt modelId="{24D0CA41-6A4D-4415-8A85-F57261EDD6C9}">
      <dgm:prSet/>
      <dgm:spPr/>
      <dgm:t>
        <a:bodyPr/>
        <a:lstStyle/>
        <a:p>
          <a:r>
            <a:rPr lang="en-US" dirty="0"/>
            <a:t>Sleep</a:t>
          </a:r>
        </a:p>
        <a:p>
          <a:r>
            <a:rPr lang="en-GB" dirty="0"/>
            <a:t>Appetite</a:t>
          </a:r>
        </a:p>
        <a:p>
          <a:r>
            <a:rPr lang="en-GB" dirty="0"/>
            <a:t>Fatigue</a:t>
          </a:r>
        </a:p>
      </dgm:t>
    </dgm:pt>
    <dgm:pt modelId="{E6D86CB4-F181-4F8B-97A5-8772C5839815}" type="parTrans" cxnId="{3516167A-15FE-4C26-A086-AC514495768B}">
      <dgm:prSet/>
      <dgm:spPr/>
      <dgm:t>
        <a:bodyPr/>
        <a:lstStyle/>
        <a:p>
          <a:endParaRPr lang="en-GB"/>
        </a:p>
      </dgm:t>
    </dgm:pt>
    <dgm:pt modelId="{0C2AA4DB-F6CF-44E2-86A8-5B7B69E4BE7A}" type="sibTrans" cxnId="{3516167A-15FE-4C26-A086-AC514495768B}">
      <dgm:prSet/>
      <dgm:spPr/>
      <dgm:t>
        <a:bodyPr/>
        <a:lstStyle/>
        <a:p>
          <a:endParaRPr lang="en-GB"/>
        </a:p>
      </dgm:t>
    </dgm:pt>
    <dgm:pt modelId="{83B0248B-BB98-4F6F-B4CF-CC0192B1AE6E}" type="pres">
      <dgm:prSet presAssocID="{C3418BBE-F194-4E3F-A858-E2AB34CC556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6E3FBC-DFAB-4F83-9082-3FBBB6F69E9B}" type="pres">
      <dgm:prSet presAssocID="{EBB40083-E31F-4A67-8371-8EC3CE4A68EC}" presName="centerShape" presStyleLbl="node0" presStyleIdx="0" presStyleCnt="1" custLinFactNeighborX="-1781" custLinFactNeighborY="1640"/>
      <dgm:spPr/>
    </dgm:pt>
    <dgm:pt modelId="{9E11BAAB-E1BE-4198-9052-DC24243D401C}" type="pres">
      <dgm:prSet presAssocID="{F6E4B7FC-50BB-498A-B49E-B28B9540C3D4}" presName="parTrans" presStyleLbl="bgSibTrans2D1" presStyleIdx="0" presStyleCnt="4"/>
      <dgm:spPr/>
    </dgm:pt>
    <dgm:pt modelId="{7450C6E9-5D2A-48EC-B023-F6704D7EAA38}" type="pres">
      <dgm:prSet presAssocID="{1954F46A-1E5A-4639-8048-1A4972580C85}" presName="node" presStyleLbl="node1" presStyleIdx="0" presStyleCnt="4">
        <dgm:presLayoutVars>
          <dgm:bulletEnabled val="1"/>
        </dgm:presLayoutVars>
      </dgm:prSet>
      <dgm:spPr/>
    </dgm:pt>
    <dgm:pt modelId="{048B3238-A865-41EE-87B3-E7C6E546E161}" type="pres">
      <dgm:prSet presAssocID="{36A77F05-E266-43BD-BEF1-1F4C3C391C32}" presName="parTrans" presStyleLbl="bgSibTrans2D1" presStyleIdx="1" presStyleCnt="4"/>
      <dgm:spPr/>
    </dgm:pt>
    <dgm:pt modelId="{40AC6A59-428F-4E65-9589-737B8055CCEE}" type="pres">
      <dgm:prSet presAssocID="{9ED88C7A-6523-468C-8A11-B2F7253687D0}" presName="node" presStyleLbl="node1" presStyleIdx="1" presStyleCnt="4" custRadScaleRad="99281" custRadScaleInc="-1216">
        <dgm:presLayoutVars>
          <dgm:bulletEnabled val="1"/>
        </dgm:presLayoutVars>
      </dgm:prSet>
      <dgm:spPr/>
    </dgm:pt>
    <dgm:pt modelId="{6ACBDEBB-3ABF-46D3-8CF7-4E3BED58C62B}" type="pres">
      <dgm:prSet presAssocID="{3D432CB0-670F-4FE1-9803-6CDA857CDA9B}" presName="parTrans" presStyleLbl="bgSibTrans2D1" presStyleIdx="2" presStyleCnt="4"/>
      <dgm:spPr/>
    </dgm:pt>
    <dgm:pt modelId="{196AFE63-F753-4136-9388-6311B0D6C984}" type="pres">
      <dgm:prSet presAssocID="{6D21DD2C-2668-46BE-8E19-1A1638D4871A}" presName="node" presStyleLbl="node1" presStyleIdx="2" presStyleCnt="4">
        <dgm:presLayoutVars>
          <dgm:bulletEnabled val="1"/>
        </dgm:presLayoutVars>
      </dgm:prSet>
      <dgm:spPr/>
    </dgm:pt>
    <dgm:pt modelId="{E03952BF-4434-4A17-8C95-EFC35B8DB98D}" type="pres">
      <dgm:prSet presAssocID="{E6D86CB4-F181-4F8B-97A5-8772C5839815}" presName="parTrans" presStyleLbl="bgSibTrans2D1" presStyleIdx="3" presStyleCnt="4"/>
      <dgm:spPr/>
    </dgm:pt>
    <dgm:pt modelId="{62DBBB85-0DD1-436A-8682-FD439559A69F}" type="pres">
      <dgm:prSet presAssocID="{24D0CA41-6A4D-4415-8A85-F57261EDD6C9}" presName="node" presStyleLbl="node1" presStyleIdx="3" presStyleCnt="4">
        <dgm:presLayoutVars>
          <dgm:bulletEnabled val="1"/>
        </dgm:presLayoutVars>
      </dgm:prSet>
      <dgm:spPr/>
    </dgm:pt>
  </dgm:ptLst>
  <dgm:cxnLst>
    <dgm:cxn modelId="{E1EB341D-6AFD-4175-89CF-ACCB41F2194A}" type="presOf" srcId="{F6E4B7FC-50BB-498A-B49E-B28B9540C3D4}" destId="{9E11BAAB-E1BE-4198-9052-DC24243D401C}" srcOrd="0" destOrd="0" presId="urn:microsoft.com/office/officeart/2005/8/layout/radial4"/>
    <dgm:cxn modelId="{A861A246-5E11-481B-B7FB-BAFE8AB6B3AD}" srcId="{C3418BBE-F194-4E3F-A858-E2AB34CC556B}" destId="{EBB40083-E31F-4A67-8371-8EC3CE4A68EC}" srcOrd="0" destOrd="0" parTransId="{FD5D9BAF-7988-405F-A6D2-14B255FB2948}" sibTransId="{B3B6EF13-9753-4B4A-B729-17C7D0A6953A}"/>
    <dgm:cxn modelId="{E1657A71-F1F3-40A5-8EEF-537316866203}" type="presOf" srcId="{E6D86CB4-F181-4F8B-97A5-8772C5839815}" destId="{E03952BF-4434-4A17-8C95-EFC35B8DB98D}" srcOrd="0" destOrd="0" presId="urn:microsoft.com/office/officeart/2005/8/layout/radial4"/>
    <dgm:cxn modelId="{97912373-59C1-40C7-BF4D-E68157B71949}" type="presOf" srcId="{36A77F05-E266-43BD-BEF1-1F4C3C391C32}" destId="{048B3238-A865-41EE-87B3-E7C6E546E161}" srcOrd="0" destOrd="0" presId="urn:microsoft.com/office/officeart/2005/8/layout/radial4"/>
    <dgm:cxn modelId="{22097F73-8682-46B0-B972-141E1500AE24}" type="presOf" srcId="{24D0CA41-6A4D-4415-8A85-F57261EDD6C9}" destId="{62DBBB85-0DD1-436A-8682-FD439559A69F}" srcOrd="0" destOrd="0" presId="urn:microsoft.com/office/officeart/2005/8/layout/radial4"/>
    <dgm:cxn modelId="{3516167A-15FE-4C26-A086-AC514495768B}" srcId="{EBB40083-E31F-4A67-8371-8EC3CE4A68EC}" destId="{24D0CA41-6A4D-4415-8A85-F57261EDD6C9}" srcOrd="3" destOrd="0" parTransId="{E6D86CB4-F181-4F8B-97A5-8772C5839815}" sibTransId="{0C2AA4DB-F6CF-44E2-86A8-5B7B69E4BE7A}"/>
    <dgm:cxn modelId="{A38BEF7B-798A-49F4-8377-4608A64F8085}" type="presOf" srcId="{6D21DD2C-2668-46BE-8E19-1A1638D4871A}" destId="{196AFE63-F753-4136-9388-6311B0D6C984}" srcOrd="0" destOrd="0" presId="urn:microsoft.com/office/officeart/2005/8/layout/radial4"/>
    <dgm:cxn modelId="{68203690-A26C-41DA-9943-EEDECD3C06A3}" type="presOf" srcId="{EBB40083-E31F-4A67-8371-8EC3CE4A68EC}" destId="{AC6E3FBC-DFAB-4F83-9082-3FBBB6F69E9B}" srcOrd="0" destOrd="0" presId="urn:microsoft.com/office/officeart/2005/8/layout/radial4"/>
    <dgm:cxn modelId="{DA6EBB9C-9C7A-40C7-B2B7-914C55C957E2}" type="presOf" srcId="{3D432CB0-670F-4FE1-9803-6CDA857CDA9B}" destId="{6ACBDEBB-3ABF-46D3-8CF7-4E3BED58C62B}" srcOrd="0" destOrd="0" presId="urn:microsoft.com/office/officeart/2005/8/layout/radial4"/>
    <dgm:cxn modelId="{85E78AAC-35D1-4EFB-AD8C-9FECC27D4EBE}" type="presOf" srcId="{1954F46A-1E5A-4639-8048-1A4972580C85}" destId="{7450C6E9-5D2A-48EC-B023-F6704D7EAA38}" srcOrd="0" destOrd="0" presId="urn:microsoft.com/office/officeart/2005/8/layout/radial4"/>
    <dgm:cxn modelId="{F60750B3-C986-4C26-B5A1-725A6D36DB0C}" srcId="{EBB40083-E31F-4A67-8371-8EC3CE4A68EC}" destId="{6D21DD2C-2668-46BE-8E19-1A1638D4871A}" srcOrd="2" destOrd="0" parTransId="{3D432CB0-670F-4FE1-9803-6CDA857CDA9B}" sibTransId="{8C03C1D5-3CDC-4973-9CD6-DBCD42E55F50}"/>
    <dgm:cxn modelId="{B29A78D5-9F02-4B7B-88CC-D54332B8B645}" srcId="{EBB40083-E31F-4A67-8371-8EC3CE4A68EC}" destId="{9ED88C7A-6523-468C-8A11-B2F7253687D0}" srcOrd="1" destOrd="0" parTransId="{36A77F05-E266-43BD-BEF1-1F4C3C391C32}" sibTransId="{804969F4-C9BC-4649-A6DB-F4F0CAB498C8}"/>
    <dgm:cxn modelId="{8FE380E6-F97F-4167-8035-A6B8101957F0}" srcId="{EBB40083-E31F-4A67-8371-8EC3CE4A68EC}" destId="{1954F46A-1E5A-4639-8048-1A4972580C85}" srcOrd="0" destOrd="0" parTransId="{F6E4B7FC-50BB-498A-B49E-B28B9540C3D4}" sibTransId="{FB7E6876-D46C-42FD-A0A6-D965488136C7}"/>
    <dgm:cxn modelId="{A406C2E7-79FD-4A4C-9CED-D1DFA8B6620D}" type="presOf" srcId="{9ED88C7A-6523-468C-8A11-B2F7253687D0}" destId="{40AC6A59-428F-4E65-9589-737B8055CCEE}" srcOrd="0" destOrd="0" presId="urn:microsoft.com/office/officeart/2005/8/layout/radial4"/>
    <dgm:cxn modelId="{56362AF4-02A7-4999-82E2-DAC1C4950332}" type="presOf" srcId="{C3418BBE-F194-4E3F-A858-E2AB34CC556B}" destId="{83B0248B-BB98-4F6F-B4CF-CC0192B1AE6E}" srcOrd="0" destOrd="0" presId="urn:microsoft.com/office/officeart/2005/8/layout/radial4"/>
    <dgm:cxn modelId="{FC989904-A7FA-47D2-B61C-8AED03479284}" type="presParOf" srcId="{83B0248B-BB98-4F6F-B4CF-CC0192B1AE6E}" destId="{AC6E3FBC-DFAB-4F83-9082-3FBBB6F69E9B}" srcOrd="0" destOrd="0" presId="urn:microsoft.com/office/officeart/2005/8/layout/radial4"/>
    <dgm:cxn modelId="{477A5695-8B63-43D0-8C3D-F06EDFAFBD02}" type="presParOf" srcId="{83B0248B-BB98-4F6F-B4CF-CC0192B1AE6E}" destId="{9E11BAAB-E1BE-4198-9052-DC24243D401C}" srcOrd="1" destOrd="0" presId="urn:microsoft.com/office/officeart/2005/8/layout/radial4"/>
    <dgm:cxn modelId="{DFE540AC-7817-407D-9710-1819B643C98E}" type="presParOf" srcId="{83B0248B-BB98-4F6F-B4CF-CC0192B1AE6E}" destId="{7450C6E9-5D2A-48EC-B023-F6704D7EAA38}" srcOrd="2" destOrd="0" presId="urn:microsoft.com/office/officeart/2005/8/layout/radial4"/>
    <dgm:cxn modelId="{661D4084-E59C-40B6-B493-497ED9C63CFE}" type="presParOf" srcId="{83B0248B-BB98-4F6F-B4CF-CC0192B1AE6E}" destId="{048B3238-A865-41EE-87B3-E7C6E546E161}" srcOrd="3" destOrd="0" presId="urn:microsoft.com/office/officeart/2005/8/layout/radial4"/>
    <dgm:cxn modelId="{9DD46E1B-4646-498C-A501-392864315D22}" type="presParOf" srcId="{83B0248B-BB98-4F6F-B4CF-CC0192B1AE6E}" destId="{40AC6A59-428F-4E65-9589-737B8055CCEE}" srcOrd="4" destOrd="0" presId="urn:microsoft.com/office/officeart/2005/8/layout/radial4"/>
    <dgm:cxn modelId="{8EE685D9-33BB-444E-B8AF-ECF480B03319}" type="presParOf" srcId="{83B0248B-BB98-4F6F-B4CF-CC0192B1AE6E}" destId="{6ACBDEBB-3ABF-46D3-8CF7-4E3BED58C62B}" srcOrd="5" destOrd="0" presId="urn:microsoft.com/office/officeart/2005/8/layout/radial4"/>
    <dgm:cxn modelId="{076EEA1C-F23B-48ED-BA91-2D83AD90187E}" type="presParOf" srcId="{83B0248B-BB98-4F6F-B4CF-CC0192B1AE6E}" destId="{196AFE63-F753-4136-9388-6311B0D6C984}" srcOrd="6" destOrd="0" presId="urn:microsoft.com/office/officeart/2005/8/layout/radial4"/>
    <dgm:cxn modelId="{C7880593-AC95-4642-9846-888B48435F91}" type="presParOf" srcId="{83B0248B-BB98-4F6F-B4CF-CC0192B1AE6E}" destId="{E03952BF-4434-4A17-8C95-EFC35B8DB98D}" srcOrd="7" destOrd="0" presId="urn:microsoft.com/office/officeart/2005/8/layout/radial4"/>
    <dgm:cxn modelId="{589D65AA-A91B-4BD1-A23A-8F2CC2139207}" type="presParOf" srcId="{83B0248B-BB98-4F6F-B4CF-CC0192B1AE6E}" destId="{62DBBB85-0DD1-436A-8682-FD439559A69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05A0F-1653-4DA8-9BF4-E144448078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4503C-1856-4624-A1E7-B185FE90AF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FORMULATE</a:t>
          </a:r>
          <a:r>
            <a:rPr lang="en-US" dirty="0"/>
            <a:t> symptoms and systems not “mind-body split”</a:t>
          </a:r>
        </a:p>
      </dgm:t>
    </dgm:pt>
    <dgm:pt modelId="{486B2641-DEE5-4BA2-8248-A5281C8D6B52}" type="parTrans" cxnId="{744A71F6-32AD-4432-8516-386160BEE3B6}">
      <dgm:prSet/>
      <dgm:spPr/>
      <dgm:t>
        <a:bodyPr/>
        <a:lstStyle/>
        <a:p>
          <a:endParaRPr lang="en-US"/>
        </a:p>
      </dgm:t>
    </dgm:pt>
    <dgm:pt modelId="{116A3062-4A61-484C-B314-CC546A9A4CC5}" type="sibTrans" cxnId="{744A71F6-32AD-4432-8516-386160BEE3B6}">
      <dgm:prSet/>
      <dgm:spPr/>
      <dgm:t>
        <a:bodyPr/>
        <a:lstStyle/>
        <a:p>
          <a:endParaRPr lang="en-US"/>
        </a:p>
      </dgm:t>
    </dgm:pt>
    <dgm:pt modelId="{BDEEE870-95E4-4FD7-9A77-6DA7511FC4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INVESTIGATE</a:t>
          </a:r>
          <a:r>
            <a:rPr lang="en-US" dirty="0"/>
            <a:t>: bloods, MRI, EEG, autoantibodies, other antibodies, </a:t>
          </a:r>
          <a:r>
            <a:rPr lang="en-US" dirty="0" err="1"/>
            <a:t>standardised</a:t>
          </a:r>
          <a:r>
            <a:rPr lang="en-US" dirty="0"/>
            <a:t> assessments </a:t>
          </a:r>
          <a:r>
            <a:rPr lang="en-US" dirty="0" err="1"/>
            <a:t>eg</a:t>
          </a:r>
          <a:r>
            <a:rPr lang="en-US" dirty="0"/>
            <a:t> WISC, RCADS, BDI, BRIEF (see resources)</a:t>
          </a:r>
        </a:p>
      </dgm:t>
    </dgm:pt>
    <dgm:pt modelId="{0D999919-0894-4866-AAB0-6CCAE4F24818}" type="parTrans" cxnId="{1F2DC520-CF97-4714-ACE9-058550E82E08}">
      <dgm:prSet/>
      <dgm:spPr/>
      <dgm:t>
        <a:bodyPr/>
        <a:lstStyle/>
        <a:p>
          <a:endParaRPr lang="en-US"/>
        </a:p>
      </dgm:t>
    </dgm:pt>
    <dgm:pt modelId="{B7B13EFD-E3CD-4205-9BB4-BE2A37C3C37A}" type="sibTrans" cxnId="{1F2DC520-CF97-4714-ACE9-058550E82E08}">
      <dgm:prSet/>
      <dgm:spPr/>
      <dgm:t>
        <a:bodyPr/>
        <a:lstStyle/>
        <a:p>
          <a:endParaRPr lang="en-US"/>
        </a:p>
      </dgm:t>
    </dgm:pt>
    <dgm:pt modelId="{A763B6E7-D715-46DB-BC77-1465A9A7CE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REFER/CONSULT</a:t>
          </a:r>
          <a:r>
            <a:rPr lang="en-US" dirty="0"/>
            <a:t>: MDT, OT, physio, psychology, neuropsychology, psychiatry, immunology, cardiology, respiratory, renal, SALT, endocrinology</a:t>
          </a:r>
        </a:p>
      </dgm:t>
    </dgm:pt>
    <dgm:pt modelId="{22C3C383-6F88-4948-869D-062C3B23AC62}" type="parTrans" cxnId="{D2A9C342-6369-4570-A93F-B5781588D904}">
      <dgm:prSet/>
      <dgm:spPr/>
      <dgm:t>
        <a:bodyPr/>
        <a:lstStyle/>
        <a:p>
          <a:endParaRPr lang="en-US"/>
        </a:p>
      </dgm:t>
    </dgm:pt>
    <dgm:pt modelId="{67CFB447-5956-4EBF-B58A-9698C4B386E2}" type="sibTrans" cxnId="{D2A9C342-6369-4570-A93F-B5781588D904}">
      <dgm:prSet/>
      <dgm:spPr/>
      <dgm:t>
        <a:bodyPr/>
        <a:lstStyle/>
        <a:p>
          <a:endParaRPr lang="en-US"/>
        </a:p>
      </dgm:t>
    </dgm:pt>
    <dgm:pt modelId="{8B1A1C00-1170-4240-A3AD-9354493DA3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RE-FORMULATE AND TREAT:</a:t>
          </a:r>
          <a:r>
            <a:rPr lang="en-US" dirty="0"/>
            <a:t> therapies, antidepressants, melatonin, stimulants, clonidine for tics, AEDs, antipsychotics, immunosuppressants, antihistamines. Explaining formulation and understanding child’s experience is an intervention.</a:t>
          </a:r>
        </a:p>
      </dgm:t>
    </dgm:pt>
    <dgm:pt modelId="{751A4F19-DA42-4973-8DF7-CF8A83DB4864}" type="parTrans" cxnId="{03E3A691-1607-490A-BBD6-9292B7179A0C}">
      <dgm:prSet/>
      <dgm:spPr/>
      <dgm:t>
        <a:bodyPr/>
        <a:lstStyle/>
        <a:p>
          <a:endParaRPr lang="en-US"/>
        </a:p>
      </dgm:t>
    </dgm:pt>
    <dgm:pt modelId="{A31E7E20-0268-436A-9969-EC330C924504}" type="sibTrans" cxnId="{03E3A691-1607-490A-BBD6-9292B7179A0C}">
      <dgm:prSet/>
      <dgm:spPr/>
      <dgm:t>
        <a:bodyPr/>
        <a:lstStyle/>
        <a:p>
          <a:endParaRPr lang="en-US"/>
        </a:p>
      </dgm:t>
    </dgm:pt>
    <dgm:pt modelId="{FF5BF868-E6CF-449F-9E8D-D48F2BA84DC9}" type="pres">
      <dgm:prSet presAssocID="{A8305A0F-1653-4DA8-9BF4-E144448078AF}" presName="root" presStyleCnt="0">
        <dgm:presLayoutVars>
          <dgm:dir/>
          <dgm:resizeHandles val="exact"/>
        </dgm:presLayoutVars>
      </dgm:prSet>
      <dgm:spPr/>
    </dgm:pt>
    <dgm:pt modelId="{D94FE4F1-FA3E-49FF-A230-ED1E67029A8A}" type="pres">
      <dgm:prSet presAssocID="{03F4503C-1856-4624-A1E7-B185FE90AF9A}" presName="compNode" presStyleCnt="0"/>
      <dgm:spPr/>
    </dgm:pt>
    <dgm:pt modelId="{852733ED-D16F-4EDD-A71D-1CC126F8D9EE}" type="pres">
      <dgm:prSet presAssocID="{03F4503C-1856-4624-A1E7-B185FE90AF9A}" presName="bgRect" presStyleLbl="bgShp" presStyleIdx="0" presStyleCnt="4"/>
      <dgm:spPr/>
    </dgm:pt>
    <dgm:pt modelId="{71FB2FE3-BE17-4768-AE67-4781ED4180BC}" type="pres">
      <dgm:prSet presAssocID="{03F4503C-1856-4624-A1E7-B185FE90AF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AFFCCCF-7093-4131-A96C-1F1470B225BE}" type="pres">
      <dgm:prSet presAssocID="{03F4503C-1856-4624-A1E7-B185FE90AF9A}" presName="spaceRect" presStyleCnt="0"/>
      <dgm:spPr/>
    </dgm:pt>
    <dgm:pt modelId="{3745DD70-033B-461D-8B88-D06E710B3B93}" type="pres">
      <dgm:prSet presAssocID="{03F4503C-1856-4624-A1E7-B185FE90AF9A}" presName="parTx" presStyleLbl="revTx" presStyleIdx="0" presStyleCnt="4">
        <dgm:presLayoutVars>
          <dgm:chMax val="0"/>
          <dgm:chPref val="0"/>
        </dgm:presLayoutVars>
      </dgm:prSet>
      <dgm:spPr/>
    </dgm:pt>
    <dgm:pt modelId="{3F4EDEB1-BA8E-4B9F-AA82-E487BFF4979F}" type="pres">
      <dgm:prSet presAssocID="{116A3062-4A61-484C-B314-CC546A9A4CC5}" presName="sibTrans" presStyleCnt="0"/>
      <dgm:spPr/>
    </dgm:pt>
    <dgm:pt modelId="{46996AF0-FA4B-491C-8E2F-358096D82DEF}" type="pres">
      <dgm:prSet presAssocID="{BDEEE870-95E4-4FD7-9A77-6DA7511FC4EF}" presName="compNode" presStyleCnt="0"/>
      <dgm:spPr/>
    </dgm:pt>
    <dgm:pt modelId="{7BABEDF0-E10A-4D14-B538-638CF4246ED3}" type="pres">
      <dgm:prSet presAssocID="{BDEEE870-95E4-4FD7-9A77-6DA7511FC4EF}" presName="bgRect" presStyleLbl="bgShp" presStyleIdx="1" presStyleCnt="4" custLinFactNeighborY="770"/>
      <dgm:spPr/>
    </dgm:pt>
    <dgm:pt modelId="{633AE1B6-7016-48F0-8AC0-70A6BD6587B5}" type="pres">
      <dgm:prSet presAssocID="{BDEEE870-95E4-4FD7-9A77-6DA7511FC4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45062E2-2680-49E8-BEA2-2F5E219AE377}" type="pres">
      <dgm:prSet presAssocID="{BDEEE870-95E4-4FD7-9A77-6DA7511FC4EF}" presName="spaceRect" presStyleCnt="0"/>
      <dgm:spPr/>
    </dgm:pt>
    <dgm:pt modelId="{F6FE2A12-C1D1-414D-B423-42DF521AFDE2}" type="pres">
      <dgm:prSet presAssocID="{BDEEE870-95E4-4FD7-9A77-6DA7511FC4EF}" presName="parTx" presStyleLbl="revTx" presStyleIdx="1" presStyleCnt="4">
        <dgm:presLayoutVars>
          <dgm:chMax val="0"/>
          <dgm:chPref val="0"/>
        </dgm:presLayoutVars>
      </dgm:prSet>
      <dgm:spPr/>
    </dgm:pt>
    <dgm:pt modelId="{A7E2F3EA-2FEB-40CC-BCEC-383670791EF5}" type="pres">
      <dgm:prSet presAssocID="{B7B13EFD-E3CD-4205-9BB4-BE2A37C3C37A}" presName="sibTrans" presStyleCnt="0"/>
      <dgm:spPr/>
    </dgm:pt>
    <dgm:pt modelId="{EBED7652-20B6-4DA5-ADF1-23675071A6BE}" type="pres">
      <dgm:prSet presAssocID="{A763B6E7-D715-46DB-BC77-1465A9A7CE28}" presName="compNode" presStyleCnt="0"/>
      <dgm:spPr/>
    </dgm:pt>
    <dgm:pt modelId="{E8553ABF-F58B-4903-8E2F-1917D46098BB}" type="pres">
      <dgm:prSet presAssocID="{A763B6E7-D715-46DB-BC77-1465A9A7CE28}" presName="bgRect" presStyleLbl="bgShp" presStyleIdx="2" presStyleCnt="4"/>
      <dgm:spPr/>
    </dgm:pt>
    <dgm:pt modelId="{90B43623-AF71-445F-971C-0C46FB0EB635}" type="pres">
      <dgm:prSet presAssocID="{A763B6E7-D715-46DB-BC77-1465A9A7CE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1F2F9F8-ACB2-44E0-8FB3-B4A2BCF6AABD}" type="pres">
      <dgm:prSet presAssocID="{A763B6E7-D715-46DB-BC77-1465A9A7CE28}" presName="spaceRect" presStyleCnt="0"/>
      <dgm:spPr/>
    </dgm:pt>
    <dgm:pt modelId="{592D6A28-00D0-439F-B992-29F858F76489}" type="pres">
      <dgm:prSet presAssocID="{A763B6E7-D715-46DB-BC77-1465A9A7CE28}" presName="parTx" presStyleLbl="revTx" presStyleIdx="2" presStyleCnt="4">
        <dgm:presLayoutVars>
          <dgm:chMax val="0"/>
          <dgm:chPref val="0"/>
        </dgm:presLayoutVars>
      </dgm:prSet>
      <dgm:spPr/>
    </dgm:pt>
    <dgm:pt modelId="{4AADA9A1-7CB7-4117-B917-B68DEA6CB568}" type="pres">
      <dgm:prSet presAssocID="{67CFB447-5956-4EBF-B58A-9698C4B386E2}" presName="sibTrans" presStyleCnt="0"/>
      <dgm:spPr/>
    </dgm:pt>
    <dgm:pt modelId="{FB67A892-CEA8-436C-ACB9-5CE886BF1F4E}" type="pres">
      <dgm:prSet presAssocID="{8B1A1C00-1170-4240-A3AD-9354493DA35C}" presName="compNode" presStyleCnt="0"/>
      <dgm:spPr/>
    </dgm:pt>
    <dgm:pt modelId="{1533B5C9-0C8F-496B-A616-FB46D502B257}" type="pres">
      <dgm:prSet presAssocID="{8B1A1C00-1170-4240-A3AD-9354493DA35C}" presName="bgRect" presStyleLbl="bgShp" presStyleIdx="3" presStyleCnt="4"/>
      <dgm:spPr/>
    </dgm:pt>
    <dgm:pt modelId="{FE33202E-6A3D-4F39-8EC6-9BEFACDAD50C}" type="pres">
      <dgm:prSet presAssocID="{8B1A1C00-1170-4240-A3AD-9354493DA3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58C3894A-2C7E-4DD7-A117-A2214CA6E43B}" type="pres">
      <dgm:prSet presAssocID="{8B1A1C00-1170-4240-A3AD-9354493DA35C}" presName="spaceRect" presStyleCnt="0"/>
      <dgm:spPr/>
    </dgm:pt>
    <dgm:pt modelId="{B447CDF3-17E8-4C86-9B0E-E9165EFE8FA0}" type="pres">
      <dgm:prSet presAssocID="{8B1A1C00-1170-4240-A3AD-9354493DA3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F2DC520-CF97-4714-ACE9-058550E82E08}" srcId="{A8305A0F-1653-4DA8-9BF4-E144448078AF}" destId="{BDEEE870-95E4-4FD7-9A77-6DA7511FC4EF}" srcOrd="1" destOrd="0" parTransId="{0D999919-0894-4866-AAB0-6CCAE4F24818}" sibTransId="{B7B13EFD-E3CD-4205-9BB4-BE2A37C3C37A}"/>
    <dgm:cxn modelId="{D2A9C342-6369-4570-A93F-B5781588D904}" srcId="{A8305A0F-1653-4DA8-9BF4-E144448078AF}" destId="{A763B6E7-D715-46DB-BC77-1465A9A7CE28}" srcOrd="2" destOrd="0" parTransId="{22C3C383-6F88-4948-869D-062C3B23AC62}" sibTransId="{67CFB447-5956-4EBF-B58A-9698C4B386E2}"/>
    <dgm:cxn modelId="{E50AEE49-C935-4595-A8AB-B0009A5A95B0}" type="presOf" srcId="{A763B6E7-D715-46DB-BC77-1465A9A7CE28}" destId="{592D6A28-00D0-439F-B992-29F858F76489}" srcOrd="0" destOrd="0" presId="urn:microsoft.com/office/officeart/2018/2/layout/IconVerticalSolidList"/>
    <dgm:cxn modelId="{3AB7A554-049A-47F2-9BF2-0907DAA6DBCC}" type="presOf" srcId="{A8305A0F-1653-4DA8-9BF4-E144448078AF}" destId="{FF5BF868-E6CF-449F-9E8D-D48F2BA84DC9}" srcOrd="0" destOrd="0" presId="urn:microsoft.com/office/officeart/2018/2/layout/IconVerticalSolidList"/>
    <dgm:cxn modelId="{95290B56-E1B0-4811-824B-4C2FBDF2506A}" type="presOf" srcId="{03F4503C-1856-4624-A1E7-B185FE90AF9A}" destId="{3745DD70-033B-461D-8B88-D06E710B3B93}" srcOrd="0" destOrd="0" presId="urn:microsoft.com/office/officeart/2018/2/layout/IconVerticalSolidList"/>
    <dgm:cxn modelId="{A1C04D8F-4A82-4602-A634-58ED161BC02C}" type="presOf" srcId="{BDEEE870-95E4-4FD7-9A77-6DA7511FC4EF}" destId="{F6FE2A12-C1D1-414D-B423-42DF521AFDE2}" srcOrd="0" destOrd="0" presId="urn:microsoft.com/office/officeart/2018/2/layout/IconVerticalSolidList"/>
    <dgm:cxn modelId="{03E3A691-1607-490A-BBD6-9292B7179A0C}" srcId="{A8305A0F-1653-4DA8-9BF4-E144448078AF}" destId="{8B1A1C00-1170-4240-A3AD-9354493DA35C}" srcOrd="3" destOrd="0" parTransId="{751A4F19-DA42-4973-8DF7-CF8A83DB4864}" sibTransId="{A31E7E20-0268-436A-9969-EC330C924504}"/>
    <dgm:cxn modelId="{EBA61499-C88D-482E-9B54-88A1EFB05D6B}" type="presOf" srcId="{8B1A1C00-1170-4240-A3AD-9354493DA35C}" destId="{B447CDF3-17E8-4C86-9B0E-E9165EFE8FA0}" srcOrd="0" destOrd="0" presId="urn:microsoft.com/office/officeart/2018/2/layout/IconVerticalSolidList"/>
    <dgm:cxn modelId="{744A71F6-32AD-4432-8516-386160BEE3B6}" srcId="{A8305A0F-1653-4DA8-9BF4-E144448078AF}" destId="{03F4503C-1856-4624-A1E7-B185FE90AF9A}" srcOrd="0" destOrd="0" parTransId="{486B2641-DEE5-4BA2-8248-A5281C8D6B52}" sibTransId="{116A3062-4A61-484C-B314-CC546A9A4CC5}"/>
    <dgm:cxn modelId="{43C6C8CB-CC71-44C1-9242-B609FDD88CA7}" type="presParOf" srcId="{FF5BF868-E6CF-449F-9E8D-D48F2BA84DC9}" destId="{D94FE4F1-FA3E-49FF-A230-ED1E67029A8A}" srcOrd="0" destOrd="0" presId="urn:microsoft.com/office/officeart/2018/2/layout/IconVerticalSolidList"/>
    <dgm:cxn modelId="{FD1C9BD8-48CB-4FED-AA28-F7474ED95306}" type="presParOf" srcId="{D94FE4F1-FA3E-49FF-A230-ED1E67029A8A}" destId="{852733ED-D16F-4EDD-A71D-1CC126F8D9EE}" srcOrd="0" destOrd="0" presId="urn:microsoft.com/office/officeart/2018/2/layout/IconVerticalSolidList"/>
    <dgm:cxn modelId="{4E024859-A882-49D1-B06A-97617601B3E5}" type="presParOf" srcId="{D94FE4F1-FA3E-49FF-A230-ED1E67029A8A}" destId="{71FB2FE3-BE17-4768-AE67-4781ED4180BC}" srcOrd="1" destOrd="0" presId="urn:microsoft.com/office/officeart/2018/2/layout/IconVerticalSolidList"/>
    <dgm:cxn modelId="{8442975D-C982-4E57-B079-EA7A6525EE60}" type="presParOf" srcId="{D94FE4F1-FA3E-49FF-A230-ED1E67029A8A}" destId="{1AFFCCCF-7093-4131-A96C-1F1470B225BE}" srcOrd="2" destOrd="0" presId="urn:microsoft.com/office/officeart/2018/2/layout/IconVerticalSolidList"/>
    <dgm:cxn modelId="{FE3103AB-5640-489D-B4BC-52B0F5587BF6}" type="presParOf" srcId="{D94FE4F1-FA3E-49FF-A230-ED1E67029A8A}" destId="{3745DD70-033B-461D-8B88-D06E710B3B93}" srcOrd="3" destOrd="0" presId="urn:microsoft.com/office/officeart/2018/2/layout/IconVerticalSolidList"/>
    <dgm:cxn modelId="{163502FC-AACC-4E6A-B806-AEB664D32C51}" type="presParOf" srcId="{FF5BF868-E6CF-449F-9E8D-D48F2BA84DC9}" destId="{3F4EDEB1-BA8E-4B9F-AA82-E487BFF4979F}" srcOrd="1" destOrd="0" presId="urn:microsoft.com/office/officeart/2018/2/layout/IconVerticalSolidList"/>
    <dgm:cxn modelId="{A0F75C35-2899-4CB5-A453-2EF356B6E0D9}" type="presParOf" srcId="{FF5BF868-E6CF-449F-9E8D-D48F2BA84DC9}" destId="{46996AF0-FA4B-491C-8E2F-358096D82DEF}" srcOrd="2" destOrd="0" presId="urn:microsoft.com/office/officeart/2018/2/layout/IconVerticalSolidList"/>
    <dgm:cxn modelId="{4F1848A5-1923-4C9F-A0FB-7EB1A5D79676}" type="presParOf" srcId="{46996AF0-FA4B-491C-8E2F-358096D82DEF}" destId="{7BABEDF0-E10A-4D14-B538-638CF4246ED3}" srcOrd="0" destOrd="0" presId="urn:microsoft.com/office/officeart/2018/2/layout/IconVerticalSolidList"/>
    <dgm:cxn modelId="{151AE497-7DC8-48A6-8278-D600CD664119}" type="presParOf" srcId="{46996AF0-FA4B-491C-8E2F-358096D82DEF}" destId="{633AE1B6-7016-48F0-8AC0-70A6BD6587B5}" srcOrd="1" destOrd="0" presId="urn:microsoft.com/office/officeart/2018/2/layout/IconVerticalSolidList"/>
    <dgm:cxn modelId="{2F1763A4-11B0-4B91-B191-2A45B137E0F3}" type="presParOf" srcId="{46996AF0-FA4B-491C-8E2F-358096D82DEF}" destId="{E45062E2-2680-49E8-BEA2-2F5E219AE377}" srcOrd="2" destOrd="0" presId="urn:microsoft.com/office/officeart/2018/2/layout/IconVerticalSolidList"/>
    <dgm:cxn modelId="{F3BB0958-92CE-487A-9A6B-953FE9F11C2C}" type="presParOf" srcId="{46996AF0-FA4B-491C-8E2F-358096D82DEF}" destId="{F6FE2A12-C1D1-414D-B423-42DF521AFDE2}" srcOrd="3" destOrd="0" presId="urn:microsoft.com/office/officeart/2018/2/layout/IconVerticalSolidList"/>
    <dgm:cxn modelId="{0F6FE1BD-5274-434C-8648-A986DAF61B27}" type="presParOf" srcId="{FF5BF868-E6CF-449F-9E8D-D48F2BA84DC9}" destId="{A7E2F3EA-2FEB-40CC-BCEC-383670791EF5}" srcOrd="3" destOrd="0" presId="urn:microsoft.com/office/officeart/2018/2/layout/IconVerticalSolidList"/>
    <dgm:cxn modelId="{FE623EF3-01AA-4C32-8886-AC000E9FCD92}" type="presParOf" srcId="{FF5BF868-E6CF-449F-9E8D-D48F2BA84DC9}" destId="{EBED7652-20B6-4DA5-ADF1-23675071A6BE}" srcOrd="4" destOrd="0" presId="urn:microsoft.com/office/officeart/2018/2/layout/IconVerticalSolidList"/>
    <dgm:cxn modelId="{4C64DD23-83AA-4BB1-A4D5-97575D751439}" type="presParOf" srcId="{EBED7652-20B6-4DA5-ADF1-23675071A6BE}" destId="{E8553ABF-F58B-4903-8E2F-1917D46098BB}" srcOrd="0" destOrd="0" presId="urn:microsoft.com/office/officeart/2018/2/layout/IconVerticalSolidList"/>
    <dgm:cxn modelId="{C84D4813-ECEE-4C32-BC9A-213A3A3F628F}" type="presParOf" srcId="{EBED7652-20B6-4DA5-ADF1-23675071A6BE}" destId="{90B43623-AF71-445F-971C-0C46FB0EB635}" srcOrd="1" destOrd="0" presId="urn:microsoft.com/office/officeart/2018/2/layout/IconVerticalSolidList"/>
    <dgm:cxn modelId="{76DC4BCC-7DF6-48AA-A9A9-4804A971B7AD}" type="presParOf" srcId="{EBED7652-20B6-4DA5-ADF1-23675071A6BE}" destId="{31F2F9F8-ACB2-44E0-8FB3-B4A2BCF6AABD}" srcOrd="2" destOrd="0" presId="urn:microsoft.com/office/officeart/2018/2/layout/IconVerticalSolidList"/>
    <dgm:cxn modelId="{20B09773-8666-4B86-AEC4-88EB04981B2A}" type="presParOf" srcId="{EBED7652-20B6-4DA5-ADF1-23675071A6BE}" destId="{592D6A28-00D0-439F-B992-29F858F76489}" srcOrd="3" destOrd="0" presId="urn:microsoft.com/office/officeart/2018/2/layout/IconVerticalSolidList"/>
    <dgm:cxn modelId="{E5894219-DACC-4E68-B3FD-3BC09F3B82C5}" type="presParOf" srcId="{FF5BF868-E6CF-449F-9E8D-D48F2BA84DC9}" destId="{4AADA9A1-7CB7-4117-B917-B68DEA6CB568}" srcOrd="5" destOrd="0" presId="urn:microsoft.com/office/officeart/2018/2/layout/IconVerticalSolidList"/>
    <dgm:cxn modelId="{38F25B3F-BAA0-49ED-AEA7-DA41CCE079F3}" type="presParOf" srcId="{FF5BF868-E6CF-449F-9E8D-D48F2BA84DC9}" destId="{FB67A892-CEA8-436C-ACB9-5CE886BF1F4E}" srcOrd="6" destOrd="0" presId="urn:microsoft.com/office/officeart/2018/2/layout/IconVerticalSolidList"/>
    <dgm:cxn modelId="{D3F98B86-BEA5-47E2-9976-5211C5A2F289}" type="presParOf" srcId="{FB67A892-CEA8-436C-ACB9-5CE886BF1F4E}" destId="{1533B5C9-0C8F-496B-A616-FB46D502B257}" srcOrd="0" destOrd="0" presId="urn:microsoft.com/office/officeart/2018/2/layout/IconVerticalSolidList"/>
    <dgm:cxn modelId="{4A664934-161C-4BC6-87CA-2B6FB651C825}" type="presParOf" srcId="{FB67A892-CEA8-436C-ACB9-5CE886BF1F4E}" destId="{FE33202E-6A3D-4F39-8EC6-9BEFACDAD50C}" srcOrd="1" destOrd="0" presId="urn:microsoft.com/office/officeart/2018/2/layout/IconVerticalSolidList"/>
    <dgm:cxn modelId="{1FC3B7A9-3BF5-4F8F-9A9A-E3A6106051F2}" type="presParOf" srcId="{FB67A892-CEA8-436C-ACB9-5CE886BF1F4E}" destId="{58C3894A-2C7E-4DD7-A117-A2214CA6E43B}" srcOrd="2" destOrd="0" presId="urn:microsoft.com/office/officeart/2018/2/layout/IconVerticalSolidList"/>
    <dgm:cxn modelId="{8D74DA65-5449-4DA8-B111-19192BBCEFF4}" type="presParOf" srcId="{FB67A892-CEA8-436C-ACB9-5CE886BF1F4E}" destId="{B447CDF3-17E8-4C86-9B0E-E9165EFE8F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EBE2-5600-4C51-9FAA-544FA165CCCB}">
      <dsp:nvSpPr>
        <dsp:cNvPr id="0" name=""/>
        <dsp:cNvSpPr/>
      </dsp:nvSpPr>
      <dsp:spPr>
        <a:xfrm>
          <a:off x="-6227879" y="-953429"/>
          <a:ext cx="7418659" cy="74186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01C7-C27D-46FC-A0D8-551CDFD0BF64}">
      <dsp:nvSpPr>
        <dsp:cNvPr id="0" name=""/>
        <dsp:cNvSpPr/>
      </dsp:nvSpPr>
      <dsp:spPr>
        <a:xfrm>
          <a:off x="386652" y="250566"/>
          <a:ext cx="10294106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Unusual movements, tics, twitches?</a:t>
          </a:r>
          <a:endParaRPr lang="en-GB" sz="1800" kern="1200" dirty="0"/>
        </a:p>
      </dsp:txBody>
      <dsp:txXfrm>
        <a:off x="386652" y="250566"/>
        <a:ext cx="10294106" cy="500912"/>
      </dsp:txXfrm>
    </dsp:sp>
    <dsp:sp modelId="{1AA785C7-4DD4-48AC-B6A3-0452A7D1DC50}">
      <dsp:nvSpPr>
        <dsp:cNvPr id="0" name=""/>
        <dsp:cNvSpPr/>
      </dsp:nvSpPr>
      <dsp:spPr>
        <a:xfrm>
          <a:off x="73582" y="187952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39506-1A90-47D4-B33F-B7EE499005B4}">
      <dsp:nvSpPr>
        <dsp:cNvPr id="0" name=""/>
        <dsp:cNvSpPr/>
      </dsp:nvSpPr>
      <dsp:spPr>
        <a:xfrm>
          <a:off x="840273" y="1002375"/>
          <a:ext cx="9840485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Fits, faints, blackouts, funny turns?</a:t>
          </a:r>
        </a:p>
      </dsp:txBody>
      <dsp:txXfrm>
        <a:off x="840273" y="1002375"/>
        <a:ext cx="9840485" cy="500912"/>
      </dsp:txXfrm>
    </dsp:sp>
    <dsp:sp modelId="{F2A80C85-5DE6-4960-9B79-12E1D0091B52}">
      <dsp:nvSpPr>
        <dsp:cNvPr id="0" name=""/>
        <dsp:cNvSpPr/>
      </dsp:nvSpPr>
      <dsp:spPr>
        <a:xfrm>
          <a:off x="527203" y="939761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6406B-DED9-481F-9E1C-BFAC3B69B593}">
      <dsp:nvSpPr>
        <dsp:cNvPr id="0" name=""/>
        <dsp:cNvSpPr/>
      </dsp:nvSpPr>
      <dsp:spPr>
        <a:xfrm>
          <a:off x="1088856" y="1753634"/>
          <a:ext cx="9591903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Headaches, weakness, problems with coordination?</a:t>
          </a:r>
          <a:endParaRPr lang="en-GB" sz="1800" kern="1200" dirty="0"/>
        </a:p>
      </dsp:txBody>
      <dsp:txXfrm>
        <a:off x="1088856" y="1753634"/>
        <a:ext cx="9591903" cy="500912"/>
      </dsp:txXfrm>
    </dsp:sp>
    <dsp:sp modelId="{434DC867-63F0-4A0F-BEAA-E08CFD6E8CC9}">
      <dsp:nvSpPr>
        <dsp:cNvPr id="0" name=""/>
        <dsp:cNvSpPr/>
      </dsp:nvSpPr>
      <dsp:spPr>
        <a:xfrm>
          <a:off x="775785" y="1691020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1CBC3-7F70-442C-B3BC-79A79B49B173}">
      <dsp:nvSpPr>
        <dsp:cNvPr id="0" name=""/>
        <dsp:cNvSpPr/>
      </dsp:nvSpPr>
      <dsp:spPr>
        <a:xfrm>
          <a:off x="1168226" y="2505443"/>
          <a:ext cx="9512533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Seeming confused or not “with it” at times or “zoning out”?</a:t>
          </a:r>
          <a:endParaRPr lang="en-GB" sz="1800" kern="1200" dirty="0"/>
        </a:p>
      </dsp:txBody>
      <dsp:txXfrm>
        <a:off x="1168226" y="2505443"/>
        <a:ext cx="9512533" cy="500912"/>
      </dsp:txXfrm>
    </dsp:sp>
    <dsp:sp modelId="{CA58CD53-2237-43D5-8594-115C3026D88F}">
      <dsp:nvSpPr>
        <dsp:cNvPr id="0" name=""/>
        <dsp:cNvSpPr/>
      </dsp:nvSpPr>
      <dsp:spPr>
        <a:xfrm>
          <a:off x="855155" y="2442829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313F-1AD6-4EE4-9150-592EF317D746}">
      <dsp:nvSpPr>
        <dsp:cNvPr id="0" name=""/>
        <dsp:cNvSpPr/>
      </dsp:nvSpPr>
      <dsp:spPr>
        <a:xfrm>
          <a:off x="1088856" y="3257253"/>
          <a:ext cx="9591903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Unusual or acute onset of </a:t>
          </a:r>
          <a:r>
            <a:rPr lang="en-US" sz="1800" kern="1200" dirty="0" err="1"/>
            <a:t>behaviours</a:t>
          </a:r>
          <a:r>
            <a:rPr lang="en-US" sz="1800" kern="1200" dirty="0"/>
            <a:t> that may come and go?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088856" y="3257253"/>
        <a:ext cx="9591903" cy="500912"/>
      </dsp:txXfrm>
    </dsp:sp>
    <dsp:sp modelId="{23A3EBD0-27CF-4233-B61E-9171CBD883E2}">
      <dsp:nvSpPr>
        <dsp:cNvPr id="0" name=""/>
        <dsp:cNvSpPr/>
      </dsp:nvSpPr>
      <dsp:spPr>
        <a:xfrm>
          <a:off x="775785" y="3194639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E25A8-65D2-4C84-8995-1EC28CA6AA69}">
      <dsp:nvSpPr>
        <dsp:cNvPr id="0" name=""/>
        <dsp:cNvSpPr/>
      </dsp:nvSpPr>
      <dsp:spPr>
        <a:xfrm>
          <a:off x="840273" y="4008511"/>
          <a:ext cx="9840485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Sleep – difficulty getting to sleep, staying asleep? Fatigue: physical, cognitive, combined?</a:t>
          </a:r>
        </a:p>
      </dsp:txBody>
      <dsp:txXfrm>
        <a:off x="840273" y="4008511"/>
        <a:ext cx="9840485" cy="500912"/>
      </dsp:txXfrm>
    </dsp:sp>
    <dsp:sp modelId="{CC6A1D55-173B-4728-A9B8-84DF2F049439}">
      <dsp:nvSpPr>
        <dsp:cNvPr id="0" name=""/>
        <dsp:cNvSpPr/>
      </dsp:nvSpPr>
      <dsp:spPr>
        <a:xfrm>
          <a:off x="527203" y="3945897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A428A-2E43-4267-B423-B83AA3D2818A}">
      <dsp:nvSpPr>
        <dsp:cNvPr id="0" name=""/>
        <dsp:cNvSpPr/>
      </dsp:nvSpPr>
      <dsp:spPr>
        <a:xfrm>
          <a:off x="386652" y="4760321"/>
          <a:ext cx="10294106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ASK ABOUT COVID</a:t>
          </a:r>
          <a:endParaRPr lang="en-GB" sz="2600" kern="1200" dirty="0"/>
        </a:p>
      </dsp:txBody>
      <dsp:txXfrm>
        <a:off x="386652" y="4760321"/>
        <a:ext cx="10294106" cy="500912"/>
      </dsp:txXfrm>
    </dsp:sp>
    <dsp:sp modelId="{93782419-81F0-4D6C-8C12-05E0B9FA332C}">
      <dsp:nvSpPr>
        <dsp:cNvPr id="0" name=""/>
        <dsp:cNvSpPr/>
      </dsp:nvSpPr>
      <dsp:spPr>
        <a:xfrm>
          <a:off x="73582" y="4697707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EBE2-5600-4C51-9FAA-544FA165CCCB}">
      <dsp:nvSpPr>
        <dsp:cNvPr id="0" name=""/>
        <dsp:cNvSpPr/>
      </dsp:nvSpPr>
      <dsp:spPr>
        <a:xfrm>
          <a:off x="-6227879" y="-953429"/>
          <a:ext cx="7418659" cy="74186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01C7-C27D-46FC-A0D8-551CDFD0BF64}">
      <dsp:nvSpPr>
        <dsp:cNvPr id="0" name=""/>
        <dsp:cNvSpPr/>
      </dsp:nvSpPr>
      <dsp:spPr>
        <a:xfrm>
          <a:off x="386652" y="250566"/>
          <a:ext cx="10294106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Mood – sad? Bored? Lack of enjoyment of activities or seeing friends? Or elated/overexcited?</a:t>
          </a:r>
          <a:endParaRPr lang="en-GB" sz="1800" kern="1200" dirty="0"/>
        </a:p>
      </dsp:txBody>
      <dsp:txXfrm>
        <a:off x="386652" y="250566"/>
        <a:ext cx="10294106" cy="500912"/>
      </dsp:txXfrm>
    </dsp:sp>
    <dsp:sp modelId="{1AA785C7-4DD4-48AC-B6A3-0452A7D1DC50}">
      <dsp:nvSpPr>
        <dsp:cNvPr id="0" name=""/>
        <dsp:cNvSpPr/>
      </dsp:nvSpPr>
      <dsp:spPr>
        <a:xfrm>
          <a:off x="73582" y="187952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81136-D6ED-4A77-B096-F8231AE12C25}">
      <dsp:nvSpPr>
        <dsp:cNvPr id="0" name=""/>
        <dsp:cNvSpPr/>
      </dsp:nvSpPr>
      <dsp:spPr>
        <a:xfrm>
          <a:off x="840273" y="1002375"/>
          <a:ext cx="9840485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Anxiety </a:t>
          </a:r>
          <a:r>
            <a:rPr lang="en-US" sz="1800" kern="1200" dirty="0"/>
            <a:t>– worrying more, physical anxiety symptoms [many causes], OCD symptoms?</a:t>
          </a:r>
        </a:p>
      </dsp:txBody>
      <dsp:txXfrm>
        <a:off x="840273" y="1002375"/>
        <a:ext cx="9840485" cy="500912"/>
      </dsp:txXfrm>
    </dsp:sp>
    <dsp:sp modelId="{CC6A1D55-173B-4728-A9B8-84DF2F049439}">
      <dsp:nvSpPr>
        <dsp:cNvPr id="0" name=""/>
        <dsp:cNvSpPr/>
      </dsp:nvSpPr>
      <dsp:spPr>
        <a:xfrm>
          <a:off x="527203" y="939761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4CA5F-8EF7-4EF1-9A26-36D9326C12C2}">
      <dsp:nvSpPr>
        <dsp:cNvPr id="0" name=""/>
        <dsp:cNvSpPr/>
      </dsp:nvSpPr>
      <dsp:spPr>
        <a:xfrm>
          <a:off x="1088856" y="1753634"/>
          <a:ext cx="9591903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Cognitive - how is schoolwork going? Do they seem forgetful? </a:t>
          </a:r>
        </a:p>
      </dsp:txBody>
      <dsp:txXfrm>
        <a:off x="1088856" y="1753634"/>
        <a:ext cx="9591903" cy="500912"/>
      </dsp:txXfrm>
    </dsp:sp>
    <dsp:sp modelId="{F2A80C85-5DE6-4960-9B79-12E1D0091B52}">
      <dsp:nvSpPr>
        <dsp:cNvPr id="0" name=""/>
        <dsp:cNvSpPr/>
      </dsp:nvSpPr>
      <dsp:spPr>
        <a:xfrm>
          <a:off x="775785" y="1691020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3187F-E92C-43B6-8E2F-CD87AA3B0A7A}">
      <dsp:nvSpPr>
        <dsp:cNvPr id="0" name=""/>
        <dsp:cNvSpPr/>
      </dsp:nvSpPr>
      <dsp:spPr>
        <a:xfrm>
          <a:off x="1168226" y="2505443"/>
          <a:ext cx="9512533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Language - Do they struggle to find words or explain what they are thinking?</a:t>
          </a:r>
          <a:endParaRPr lang="en-GB" sz="1800" kern="1200" dirty="0"/>
        </a:p>
      </dsp:txBody>
      <dsp:txXfrm>
        <a:off x="1168226" y="2505443"/>
        <a:ext cx="9512533" cy="500912"/>
      </dsp:txXfrm>
    </dsp:sp>
    <dsp:sp modelId="{434DC867-63F0-4A0F-BEAA-E08CFD6E8CC9}">
      <dsp:nvSpPr>
        <dsp:cNvPr id="0" name=""/>
        <dsp:cNvSpPr/>
      </dsp:nvSpPr>
      <dsp:spPr>
        <a:xfrm>
          <a:off x="855155" y="2442829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80C19-6AA9-48C5-8FA2-BF068B4CB1F0}">
      <dsp:nvSpPr>
        <dsp:cNvPr id="0" name=""/>
        <dsp:cNvSpPr/>
      </dsp:nvSpPr>
      <dsp:spPr>
        <a:xfrm>
          <a:off x="1088856" y="3257253"/>
          <a:ext cx="9591903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Executive function – distractible? Concentration? </a:t>
          </a:r>
          <a:r>
            <a:rPr lang="en-US" sz="1800" kern="1200" dirty="0" err="1"/>
            <a:t>Organisation</a:t>
          </a:r>
          <a:r>
            <a:rPr lang="en-US" sz="1800" kern="1200" dirty="0"/>
            <a:t>? Up and down moods? Tearful?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088856" y="3257253"/>
        <a:ext cx="9591903" cy="500912"/>
      </dsp:txXfrm>
    </dsp:sp>
    <dsp:sp modelId="{23A3EBD0-27CF-4233-B61E-9171CBD883E2}">
      <dsp:nvSpPr>
        <dsp:cNvPr id="0" name=""/>
        <dsp:cNvSpPr/>
      </dsp:nvSpPr>
      <dsp:spPr>
        <a:xfrm>
          <a:off x="775785" y="3194639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A7092-73F6-4999-BF6C-DF2770092905}">
      <dsp:nvSpPr>
        <dsp:cNvPr id="0" name=""/>
        <dsp:cNvSpPr/>
      </dsp:nvSpPr>
      <dsp:spPr>
        <a:xfrm>
          <a:off x="840273" y="4008511"/>
          <a:ext cx="9840485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Sensory – do things look blurry or sparkly? Changes to smell or taste? Sounds loud or quiet? Tinnitus? Numbness or tingling? Neuropathic pain?</a:t>
          </a:r>
          <a:endParaRPr lang="en-GB" sz="1800" kern="1200" dirty="0"/>
        </a:p>
      </dsp:txBody>
      <dsp:txXfrm>
        <a:off x="840273" y="4008511"/>
        <a:ext cx="9840485" cy="500912"/>
      </dsp:txXfrm>
    </dsp:sp>
    <dsp:sp modelId="{CA58CD53-2237-43D5-8594-115C3026D88F}">
      <dsp:nvSpPr>
        <dsp:cNvPr id="0" name=""/>
        <dsp:cNvSpPr/>
      </dsp:nvSpPr>
      <dsp:spPr>
        <a:xfrm>
          <a:off x="527203" y="3945897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8BEB-7ABB-40D4-8253-CFC204702ED0}">
      <dsp:nvSpPr>
        <dsp:cNvPr id="0" name=""/>
        <dsp:cNvSpPr/>
      </dsp:nvSpPr>
      <dsp:spPr>
        <a:xfrm>
          <a:off x="318917" y="4715775"/>
          <a:ext cx="10294106" cy="50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Eating – unexplained weight loss? Want to lose weight? Reduced or restricted appetite? [NB GI overlap]</a:t>
          </a:r>
        </a:p>
      </dsp:txBody>
      <dsp:txXfrm>
        <a:off x="318917" y="4715775"/>
        <a:ext cx="10294106" cy="500912"/>
      </dsp:txXfrm>
    </dsp:sp>
    <dsp:sp modelId="{CF4265C3-D4BB-4C78-966D-0D38E7DD8503}">
      <dsp:nvSpPr>
        <dsp:cNvPr id="0" name=""/>
        <dsp:cNvSpPr/>
      </dsp:nvSpPr>
      <dsp:spPr>
        <a:xfrm>
          <a:off x="73582" y="4697707"/>
          <a:ext cx="626140" cy="62614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EBE2-5600-4C51-9FAA-544FA165CCCB}">
      <dsp:nvSpPr>
        <dsp:cNvPr id="0" name=""/>
        <dsp:cNvSpPr/>
      </dsp:nvSpPr>
      <dsp:spPr>
        <a:xfrm>
          <a:off x="-6232350" y="-953429"/>
          <a:ext cx="7418659" cy="74186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01C7-C27D-46FC-A0D8-551CDFD0BF64}">
      <dsp:nvSpPr>
        <dsp:cNvPr id="0" name=""/>
        <dsp:cNvSpPr/>
      </dsp:nvSpPr>
      <dsp:spPr>
        <a:xfrm>
          <a:off x="518323" y="344377"/>
          <a:ext cx="10157965" cy="68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Regression – loss of skills such as riding bike, feeding self, reading, writing?</a:t>
          </a:r>
          <a:endParaRPr lang="en-GB" sz="1800" kern="1200" dirty="0"/>
        </a:p>
      </dsp:txBody>
      <dsp:txXfrm>
        <a:off x="518323" y="344377"/>
        <a:ext cx="10157965" cy="689195"/>
      </dsp:txXfrm>
    </dsp:sp>
    <dsp:sp modelId="{1AA785C7-4DD4-48AC-B6A3-0452A7D1DC50}">
      <dsp:nvSpPr>
        <dsp:cNvPr id="0" name=""/>
        <dsp:cNvSpPr/>
      </dsp:nvSpPr>
      <dsp:spPr>
        <a:xfrm>
          <a:off x="87576" y="258227"/>
          <a:ext cx="861494" cy="86149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39506-1A90-47D4-B33F-B7EE499005B4}">
      <dsp:nvSpPr>
        <dsp:cNvPr id="0" name=""/>
        <dsp:cNvSpPr/>
      </dsp:nvSpPr>
      <dsp:spPr>
        <a:xfrm>
          <a:off x="1012181" y="1377839"/>
          <a:ext cx="9664107" cy="68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Psychotic-like symptoms – hearing/seeing things? Unusual ideas or paranoia? May be fleeting/partial</a:t>
          </a:r>
        </a:p>
      </dsp:txBody>
      <dsp:txXfrm>
        <a:off x="1012181" y="1377839"/>
        <a:ext cx="9664107" cy="689195"/>
      </dsp:txXfrm>
    </dsp:sp>
    <dsp:sp modelId="{F2A80C85-5DE6-4960-9B79-12E1D0091B52}">
      <dsp:nvSpPr>
        <dsp:cNvPr id="0" name=""/>
        <dsp:cNvSpPr/>
      </dsp:nvSpPr>
      <dsp:spPr>
        <a:xfrm>
          <a:off x="581433" y="1291690"/>
          <a:ext cx="861494" cy="86149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6406B-DED9-481F-9E1C-BFAC3B69B593}">
      <dsp:nvSpPr>
        <dsp:cNvPr id="0" name=""/>
        <dsp:cNvSpPr/>
      </dsp:nvSpPr>
      <dsp:spPr>
        <a:xfrm>
          <a:off x="1163755" y="2411302"/>
          <a:ext cx="9512533" cy="68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 – suicidal thoughts or self harm</a:t>
          </a:r>
          <a:endParaRPr lang="en-GB" sz="1800" kern="1200" dirty="0"/>
        </a:p>
      </dsp:txBody>
      <dsp:txXfrm>
        <a:off x="1163755" y="2411302"/>
        <a:ext cx="9512533" cy="689195"/>
      </dsp:txXfrm>
    </dsp:sp>
    <dsp:sp modelId="{434DC867-63F0-4A0F-BEAA-E08CFD6E8CC9}">
      <dsp:nvSpPr>
        <dsp:cNvPr id="0" name=""/>
        <dsp:cNvSpPr/>
      </dsp:nvSpPr>
      <dsp:spPr>
        <a:xfrm>
          <a:off x="733008" y="2325152"/>
          <a:ext cx="861494" cy="86149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1CBC3-7F70-442C-B3BC-79A79B49B173}">
      <dsp:nvSpPr>
        <dsp:cNvPr id="0" name=""/>
        <dsp:cNvSpPr/>
      </dsp:nvSpPr>
      <dsp:spPr>
        <a:xfrm>
          <a:off x="1012181" y="3444764"/>
          <a:ext cx="9664107" cy="68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 – aggressive or risky out of character </a:t>
          </a:r>
          <a:r>
            <a:rPr lang="en-US" sz="1800" kern="1200" dirty="0" err="1"/>
            <a:t>behaviour</a:t>
          </a:r>
          <a:endParaRPr lang="en-GB" sz="1800" kern="1200" dirty="0"/>
        </a:p>
      </dsp:txBody>
      <dsp:txXfrm>
        <a:off x="1012181" y="3444764"/>
        <a:ext cx="9664107" cy="689195"/>
      </dsp:txXfrm>
    </dsp:sp>
    <dsp:sp modelId="{CA58CD53-2237-43D5-8594-115C3026D88F}">
      <dsp:nvSpPr>
        <dsp:cNvPr id="0" name=""/>
        <dsp:cNvSpPr/>
      </dsp:nvSpPr>
      <dsp:spPr>
        <a:xfrm>
          <a:off x="581433" y="3358615"/>
          <a:ext cx="861494" cy="86149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313F-1AD6-4EE4-9150-592EF317D746}">
      <dsp:nvSpPr>
        <dsp:cNvPr id="0" name=""/>
        <dsp:cNvSpPr/>
      </dsp:nvSpPr>
      <dsp:spPr>
        <a:xfrm>
          <a:off x="518323" y="4478227"/>
          <a:ext cx="10157965" cy="68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4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 – (re)consider seizure-like or encephalitic symptoms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518323" y="4478227"/>
        <a:ext cx="10157965" cy="689195"/>
      </dsp:txXfrm>
    </dsp:sp>
    <dsp:sp modelId="{23A3EBD0-27CF-4233-B61E-9171CBD883E2}">
      <dsp:nvSpPr>
        <dsp:cNvPr id="0" name=""/>
        <dsp:cNvSpPr/>
      </dsp:nvSpPr>
      <dsp:spPr>
        <a:xfrm>
          <a:off x="87576" y="4392077"/>
          <a:ext cx="861494" cy="86149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E3FBC-DFAB-4F83-9082-3FBBB6F69E9B}">
      <dsp:nvSpPr>
        <dsp:cNvPr id="0" name=""/>
        <dsp:cNvSpPr/>
      </dsp:nvSpPr>
      <dsp:spPr>
        <a:xfrm>
          <a:off x="1983766" y="2615273"/>
          <a:ext cx="1524682" cy="152468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/>
        </a:p>
      </dsp:txBody>
      <dsp:txXfrm>
        <a:off x="2207051" y="2838558"/>
        <a:ext cx="1078112" cy="1078112"/>
      </dsp:txXfrm>
    </dsp:sp>
    <dsp:sp modelId="{9E11BAAB-E1BE-4198-9052-DC24243D401C}">
      <dsp:nvSpPr>
        <dsp:cNvPr id="0" name=""/>
        <dsp:cNvSpPr/>
      </dsp:nvSpPr>
      <dsp:spPr>
        <a:xfrm rot="11844265">
          <a:off x="695849" y="2718436"/>
          <a:ext cx="1281001" cy="434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0C6E9-5D2A-48EC-B023-F6704D7EAA38}">
      <dsp:nvSpPr>
        <dsp:cNvPr id="0" name=""/>
        <dsp:cNvSpPr/>
      </dsp:nvSpPr>
      <dsp:spPr>
        <a:xfrm>
          <a:off x="948" y="2164741"/>
          <a:ext cx="1448448" cy="115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Executive dysfunction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Memory impairment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Language impairment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Attentional difficulties</a:t>
          </a:r>
        </a:p>
      </dsp:txBody>
      <dsp:txXfrm>
        <a:off x="34887" y="2198680"/>
        <a:ext cx="1380570" cy="1090881"/>
      </dsp:txXfrm>
    </dsp:sp>
    <dsp:sp modelId="{048B3238-A865-41EE-87B3-E7C6E546E161}">
      <dsp:nvSpPr>
        <dsp:cNvPr id="0" name=""/>
        <dsp:cNvSpPr/>
      </dsp:nvSpPr>
      <dsp:spPr>
        <a:xfrm rot="14825052">
          <a:off x="1481504" y="1764545"/>
          <a:ext cx="1349081" cy="434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C6A59-428F-4E65-9589-737B8055CCEE}">
      <dsp:nvSpPr>
        <dsp:cNvPr id="0" name=""/>
        <dsp:cNvSpPr/>
      </dsp:nvSpPr>
      <dsp:spPr>
        <a:xfrm>
          <a:off x="1169169" y="781128"/>
          <a:ext cx="1448448" cy="115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Anxiety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Depression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OCD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Psychosis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Eating Disorder</a:t>
          </a:r>
        </a:p>
      </dsp:txBody>
      <dsp:txXfrm>
        <a:off x="1203108" y="815067"/>
        <a:ext cx="1380570" cy="1090881"/>
      </dsp:txXfrm>
    </dsp:sp>
    <dsp:sp modelId="{6ACBDEBB-3ABF-46D3-8CF7-4E3BED58C62B}">
      <dsp:nvSpPr>
        <dsp:cNvPr id="0" name=""/>
        <dsp:cNvSpPr/>
      </dsp:nvSpPr>
      <dsp:spPr>
        <a:xfrm rot="17760606">
          <a:off x="2716815" y="1760494"/>
          <a:ext cx="1424704" cy="434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AFE63-F753-4136-9388-6311B0D6C984}">
      <dsp:nvSpPr>
        <dsp:cNvPr id="0" name=""/>
        <dsp:cNvSpPr/>
      </dsp:nvSpPr>
      <dsp:spPr>
        <a:xfrm>
          <a:off x="3017330" y="758179"/>
          <a:ext cx="1448448" cy="115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Tics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Dystonia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Seizures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Encephalitis</a:t>
          </a:r>
        </a:p>
      </dsp:txBody>
      <dsp:txXfrm>
        <a:off x="3051269" y="792118"/>
        <a:ext cx="1380570" cy="1090881"/>
      </dsp:txXfrm>
    </dsp:sp>
    <dsp:sp modelId="{E03952BF-4434-4A17-8C95-EFC35B8DB98D}">
      <dsp:nvSpPr>
        <dsp:cNvPr id="0" name=""/>
        <dsp:cNvSpPr/>
      </dsp:nvSpPr>
      <dsp:spPr>
        <a:xfrm rot="20625965">
          <a:off x="3529131" y="2725480"/>
          <a:ext cx="1420998" cy="4345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BBB85-0DD1-436A-8682-FD439559A69F}">
      <dsp:nvSpPr>
        <dsp:cNvPr id="0" name=""/>
        <dsp:cNvSpPr/>
      </dsp:nvSpPr>
      <dsp:spPr>
        <a:xfrm>
          <a:off x="4197576" y="2164741"/>
          <a:ext cx="1448448" cy="1158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Sleep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Appetite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Fatigue</a:t>
          </a:r>
        </a:p>
      </dsp:txBody>
      <dsp:txXfrm>
        <a:off x="4231515" y="2198680"/>
        <a:ext cx="1380570" cy="1090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733ED-D16F-4EDD-A71D-1CC126F8D9EE}">
      <dsp:nvSpPr>
        <dsp:cNvPr id="0" name=""/>
        <dsp:cNvSpPr/>
      </dsp:nvSpPr>
      <dsp:spPr>
        <a:xfrm>
          <a:off x="0" y="2170"/>
          <a:ext cx="10515600" cy="1100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B2FE3-BE17-4768-AE67-4781ED4180BC}">
      <dsp:nvSpPr>
        <dsp:cNvPr id="0" name=""/>
        <dsp:cNvSpPr/>
      </dsp:nvSpPr>
      <dsp:spPr>
        <a:xfrm>
          <a:off x="332826" y="249727"/>
          <a:ext cx="605138" cy="605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5DD70-033B-461D-8B88-D06E710B3B93}">
      <dsp:nvSpPr>
        <dsp:cNvPr id="0" name=""/>
        <dsp:cNvSpPr/>
      </dsp:nvSpPr>
      <dsp:spPr>
        <a:xfrm>
          <a:off x="1270791" y="2170"/>
          <a:ext cx="9244808" cy="110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3" tIns="116443" rIns="116443" bIns="11644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FORMULATE</a:t>
          </a:r>
          <a:r>
            <a:rPr lang="en-US" sz="1800" kern="1200" dirty="0"/>
            <a:t> symptoms and systems not “mind-body split”</a:t>
          </a:r>
        </a:p>
      </dsp:txBody>
      <dsp:txXfrm>
        <a:off x="1270791" y="2170"/>
        <a:ext cx="9244808" cy="1100252"/>
      </dsp:txXfrm>
    </dsp:sp>
    <dsp:sp modelId="{7BABEDF0-E10A-4D14-B538-638CF4246ED3}">
      <dsp:nvSpPr>
        <dsp:cNvPr id="0" name=""/>
        <dsp:cNvSpPr/>
      </dsp:nvSpPr>
      <dsp:spPr>
        <a:xfrm>
          <a:off x="0" y="1385958"/>
          <a:ext cx="10515600" cy="1100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AE1B6-7016-48F0-8AC0-70A6BD6587B5}">
      <dsp:nvSpPr>
        <dsp:cNvPr id="0" name=""/>
        <dsp:cNvSpPr/>
      </dsp:nvSpPr>
      <dsp:spPr>
        <a:xfrm>
          <a:off x="332826" y="1625043"/>
          <a:ext cx="605138" cy="6051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E2A12-C1D1-414D-B423-42DF521AFDE2}">
      <dsp:nvSpPr>
        <dsp:cNvPr id="0" name=""/>
        <dsp:cNvSpPr/>
      </dsp:nvSpPr>
      <dsp:spPr>
        <a:xfrm>
          <a:off x="1270791" y="1377486"/>
          <a:ext cx="9244808" cy="110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3" tIns="116443" rIns="116443" bIns="11644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INVESTIGATE</a:t>
          </a:r>
          <a:r>
            <a:rPr lang="en-US" sz="1800" kern="1200" dirty="0"/>
            <a:t>: bloods, MRI, EEG, autoantibodies, other antibodies, </a:t>
          </a:r>
          <a:r>
            <a:rPr lang="en-US" sz="1800" kern="1200" dirty="0" err="1"/>
            <a:t>standardised</a:t>
          </a:r>
          <a:r>
            <a:rPr lang="en-US" sz="1800" kern="1200" dirty="0"/>
            <a:t> assessments </a:t>
          </a:r>
          <a:r>
            <a:rPr lang="en-US" sz="1800" kern="1200" dirty="0" err="1"/>
            <a:t>eg</a:t>
          </a:r>
          <a:r>
            <a:rPr lang="en-US" sz="1800" kern="1200" dirty="0"/>
            <a:t> WISC, RCADS, BDI, BRIEF (see resources)</a:t>
          </a:r>
        </a:p>
      </dsp:txBody>
      <dsp:txXfrm>
        <a:off x="1270791" y="1377486"/>
        <a:ext cx="9244808" cy="1100252"/>
      </dsp:txXfrm>
    </dsp:sp>
    <dsp:sp modelId="{E8553ABF-F58B-4903-8E2F-1917D46098BB}">
      <dsp:nvSpPr>
        <dsp:cNvPr id="0" name=""/>
        <dsp:cNvSpPr/>
      </dsp:nvSpPr>
      <dsp:spPr>
        <a:xfrm>
          <a:off x="0" y="2752802"/>
          <a:ext cx="10515600" cy="1100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43623-AF71-445F-971C-0C46FB0EB635}">
      <dsp:nvSpPr>
        <dsp:cNvPr id="0" name=""/>
        <dsp:cNvSpPr/>
      </dsp:nvSpPr>
      <dsp:spPr>
        <a:xfrm>
          <a:off x="332826" y="3000358"/>
          <a:ext cx="605138" cy="6051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D6A28-00D0-439F-B992-29F858F76489}">
      <dsp:nvSpPr>
        <dsp:cNvPr id="0" name=""/>
        <dsp:cNvSpPr/>
      </dsp:nvSpPr>
      <dsp:spPr>
        <a:xfrm>
          <a:off x="1270791" y="2752802"/>
          <a:ext cx="9244808" cy="110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3" tIns="116443" rIns="116443" bIns="11644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REFER/CONSULT</a:t>
          </a:r>
          <a:r>
            <a:rPr lang="en-US" sz="1800" kern="1200" dirty="0"/>
            <a:t>: MDT, OT, physio, psychology, neuropsychology, psychiatry, immunology, cardiology, respiratory, renal, SALT, endocrinology</a:t>
          </a:r>
        </a:p>
      </dsp:txBody>
      <dsp:txXfrm>
        <a:off x="1270791" y="2752802"/>
        <a:ext cx="9244808" cy="1100252"/>
      </dsp:txXfrm>
    </dsp:sp>
    <dsp:sp modelId="{1533B5C9-0C8F-496B-A616-FB46D502B257}">
      <dsp:nvSpPr>
        <dsp:cNvPr id="0" name=""/>
        <dsp:cNvSpPr/>
      </dsp:nvSpPr>
      <dsp:spPr>
        <a:xfrm>
          <a:off x="0" y="4128117"/>
          <a:ext cx="10515600" cy="1100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3202E-6A3D-4F39-8EC6-9BEFACDAD50C}">
      <dsp:nvSpPr>
        <dsp:cNvPr id="0" name=""/>
        <dsp:cNvSpPr/>
      </dsp:nvSpPr>
      <dsp:spPr>
        <a:xfrm>
          <a:off x="332826" y="4375674"/>
          <a:ext cx="605138" cy="6051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7CDF3-17E8-4C86-9B0E-E9165EFE8FA0}">
      <dsp:nvSpPr>
        <dsp:cNvPr id="0" name=""/>
        <dsp:cNvSpPr/>
      </dsp:nvSpPr>
      <dsp:spPr>
        <a:xfrm>
          <a:off x="1270791" y="4128117"/>
          <a:ext cx="9244808" cy="110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3" tIns="116443" rIns="116443" bIns="11644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RE-FORMULATE AND TREAT:</a:t>
          </a:r>
          <a:r>
            <a:rPr lang="en-US" sz="1800" kern="1200" dirty="0"/>
            <a:t> therapies, antidepressants, melatonin, stimulants, clonidine for tics, AEDs, antipsychotics, immunosuppressants, antihistamines. Explaining formulation and understanding child’s experience is an intervention.</a:t>
          </a:r>
        </a:p>
      </dsp:txBody>
      <dsp:txXfrm>
        <a:off x="1270791" y="4128117"/>
        <a:ext cx="9244808" cy="110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5522-3D3A-F92E-F702-0FCD4CA74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940C1-9426-7513-32DF-13301CF00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7295-E125-4CEA-FF7F-C9BAF1F8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587A3-8711-B1D2-D962-13065B0E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DFCD-2D4B-08C3-024D-FD23EE9F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1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B42B-0A74-7255-156A-CA19E4F5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01F0-4D66-0170-AA14-223DC4DB4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66EDA-DEEF-CADB-7406-FA8EEDA7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13F7-F415-D490-F026-8BA106A6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9367D-0059-87E5-FEBB-6F8DFE8D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F86C9-CE04-F2DF-6C38-28FFED578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F641E-BF96-43F8-A866-EE8B6BD17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7B52-82A1-5B6C-697D-01A5020A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6C5D-EAEB-6267-B243-315E2A6B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00E6D-576A-6EFA-33D0-4B21CFD7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01B5-7261-425D-7954-6EC9FC58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D278-A208-2087-1683-BB501E5A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CBDAC-BFAC-8996-18DA-27A70C47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7669-2A0F-FB83-9DE0-FCE3231D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D1B8-8080-E90E-2FEB-39F6D08A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9E7-0C8F-7B62-31CB-1892F40E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B892-3DCF-1D9B-FBE1-65C4117E7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94D9E-D572-ED62-FC59-8DE5C3C2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BD07-A6D2-CFE7-61F6-3C8F7DFF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472D1-480B-31F3-CD2A-9EFE5CA3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4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6F14-DFC0-FA7C-F92F-4B5972E3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8766-1A58-1E1E-1710-A3DAE3A8D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D2DFC-D4F5-E63E-5A79-BF46F4F0D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1D28E-8BDE-7F27-354F-CE449AEF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5B75A-1F56-5395-4972-AFF45BFE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B5903-4E66-FA95-A097-B4E81803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9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E710-CCD3-7E6E-918E-4FD53B2F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851-D3F0-1D08-7D7D-987DC25E2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0D955-03ED-D225-8601-7C7277EDE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6109-8571-386F-F29B-10A71E6CB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9E682-3C0F-E8FC-5FE0-23A2F643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DF0B2-A460-A643-6E3E-38C51EE8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2075F-4E13-9ECD-2C13-CF5D68CE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98D22-68EF-524E-695B-14590824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A58D-ED1A-D72C-7629-423C4F9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E6A34-DA16-7619-9F0D-9354AF9F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2A13-093D-C4ED-D1D7-3AD4884E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EA10B-6EAA-7579-FBB7-D6E740F9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6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0EBB3-00FA-280A-1D5A-AE9A0426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A3B5A-2C52-A37B-A8D8-B6B2D29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2E4C-F45A-360A-05B6-E03A04C5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04F9-9C07-29FA-6D25-E115093C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1D35-A70F-6401-D0A2-7C58F69A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65C16-4F74-7B24-0C7A-BED862EB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47535-82A8-3157-8052-FF44990C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A6C32-18C0-2905-DE90-7431A3FC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159E8-9526-205C-063B-8AB6F07C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1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2164-C087-5F48-4C0C-B09E07C8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428BE-81AB-DD89-5059-CF7E94E3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CE16E-CA93-11E1-29F5-31CD7C356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F9DFF-D70B-497C-1C37-9E4D1C25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08046-D594-B9D0-AC22-2E79E6B7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94D22-0B1D-C860-C051-7172F007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DBE22-EC30-E598-5E4D-6AEB10AA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6D72-20C9-FCCA-9543-094C7F3A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41DD-0EEF-8462-1962-90A1974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8E179-F667-ACD1-FF7B-A9AA4B6DF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47944-4C19-05A7-4411-82025EE56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7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AD6580-FAFE-E3F7-CAFE-8F59D368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820" y="1087309"/>
            <a:ext cx="7257692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How to assess </a:t>
            </a:r>
            <a:r>
              <a:rPr lang="en-US" sz="5200" dirty="0" err="1">
                <a:solidFill>
                  <a:schemeClr val="tx2"/>
                </a:solidFill>
              </a:rPr>
              <a:t>neurocovid</a:t>
            </a:r>
            <a:r>
              <a:rPr lang="en-US" sz="5200" dirty="0">
                <a:solidFill>
                  <a:schemeClr val="tx2"/>
                </a:solidFill>
              </a:rPr>
              <a:t> in clinic: and what to make of it all</a:t>
            </a: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CD054-094C-DD0F-5A4D-EE3FFF1C3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8"/>
            <a:ext cx="5142332" cy="879554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chemeClr val="tx2"/>
                </a:solidFill>
              </a:rPr>
              <a:t>Emma Weisblatt</a:t>
            </a:r>
          </a:p>
          <a:p>
            <a:r>
              <a:rPr lang="en-GB" dirty="0">
                <a:solidFill>
                  <a:schemeClr val="tx2"/>
                </a:solidFill>
              </a:rPr>
              <a:t>Paediatric neuropsychiatrist</a:t>
            </a:r>
          </a:p>
          <a:p>
            <a:r>
              <a:rPr lang="en-GB" dirty="0">
                <a:solidFill>
                  <a:schemeClr val="tx2"/>
                </a:solidFill>
              </a:rPr>
              <a:t>RCPCH Long Covid Webinar 6</a:t>
            </a:r>
            <a:r>
              <a:rPr lang="en-GB" baseline="30000" dirty="0">
                <a:solidFill>
                  <a:schemeClr val="tx2"/>
                </a:solidFill>
              </a:rPr>
              <a:t>th</a:t>
            </a:r>
            <a:r>
              <a:rPr lang="en-GB" dirty="0">
                <a:solidFill>
                  <a:schemeClr val="tx2"/>
                </a:solidFill>
              </a:rPr>
              <a:t> February 2026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54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BBAB-AABF-A0CA-C9E7-5BBF0B58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25" y="365125"/>
            <a:ext cx="11668742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Take a systematic history with open mind and no assumptions</a:t>
            </a:r>
            <a:endParaRPr lang="en-GB" sz="36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B85D03-2792-0692-69A2-F20C7BB6B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12874"/>
              </p:ext>
            </p:extLst>
          </p:nvPr>
        </p:nvGraphicFramePr>
        <p:xfrm>
          <a:off x="982133" y="1473200"/>
          <a:ext cx="10754342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8DEA17-4C81-6A8E-41AB-E41A0E83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5F9A5-D3D1-9205-94E5-071DFD3A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71DA-6603-5630-07C5-90564632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16"/>
            <a:ext cx="10515600" cy="1325563"/>
          </a:xfrm>
        </p:spPr>
        <p:txBody>
          <a:bodyPr/>
          <a:lstStyle/>
          <a:p>
            <a:r>
              <a:rPr lang="en-US" b="1" dirty="0"/>
              <a:t>Ask about these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9AA7-0ACF-67C1-152C-DEAD8D1C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4F9426-FC5B-5419-9EF8-3B5A754FE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778769"/>
              </p:ext>
            </p:extLst>
          </p:nvPr>
        </p:nvGraphicFramePr>
        <p:xfrm>
          <a:off x="982133" y="1210733"/>
          <a:ext cx="10754342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72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65A0-E9DA-85F3-5CBC-1F03E2BD0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5827-CCDB-2502-0D4C-DEA7740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16"/>
            <a:ext cx="10515600" cy="1325563"/>
          </a:xfrm>
        </p:spPr>
        <p:txBody>
          <a:bodyPr/>
          <a:lstStyle/>
          <a:p>
            <a:r>
              <a:rPr lang="en-US" b="1" dirty="0"/>
              <a:t>Essential questions not to miss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6813-9FB5-CF25-4993-86EC451C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5147ED-6A61-9C4A-0F43-369D15E4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219527"/>
              </p:ext>
            </p:extLst>
          </p:nvPr>
        </p:nvGraphicFramePr>
        <p:xfrm>
          <a:off x="982133" y="1210733"/>
          <a:ext cx="10754342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60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68F475-C2AA-FB70-F064-F88B3392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41859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Focused examination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4D70E-8F51-132D-358E-4003DE52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47" y="1243013"/>
            <a:ext cx="5221224" cy="523036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Gait, coordination, tone, reflexes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Sitting and standing BP and pulse</a:t>
            </a:r>
          </a:p>
          <a:p>
            <a:r>
              <a:rPr lang="en-US" sz="2400" dirty="0">
                <a:solidFill>
                  <a:schemeClr val="tx2"/>
                </a:solidFill>
              </a:rPr>
              <a:t>Cranial nerves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Any tics (can be subtle – blinking, grimacing, complex tics)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Control of movement? Dyskinesia? Glabellar tap? Catatonic features? Tremor? Coordination?</a:t>
            </a:r>
          </a:p>
          <a:p>
            <a:r>
              <a:rPr lang="en-US" sz="2400" dirty="0">
                <a:solidFill>
                  <a:schemeClr val="tx2"/>
                </a:solidFill>
              </a:rPr>
              <a:t>Emotional lability or flatness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Mental State Examination – mood, language, affect, psychotic symptoms, fluctuating symptoms/confusion, insight, orientation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3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76BA4A-2002-1689-2423-8BD5B730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WHAT NEXT?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F5B6-E6CD-D2B6-ECC9-77892843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951" y="2647417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815851-756E-E16E-E9F4-E7FDB603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63341"/>
              </p:ext>
            </p:extLst>
          </p:nvPr>
        </p:nvGraphicFramePr>
        <p:xfrm>
          <a:off x="5968864" y="914400"/>
          <a:ext cx="5646974" cy="482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rain in head outline">
            <a:extLst>
              <a:ext uri="{FF2B5EF4-FFF2-40B4-BE49-F238E27FC236}">
                <a16:creationId xmlns:a16="http://schemas.microsoft.com/office/drawing/2014/main" id="{E8B65CD2-87CC-9605-C58E-0C64D59D1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9712" y="372237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72889-52A9-679B-80E6-BA2234437CDA}"/>
              </a:ext>
            </a:extLst>
          </p:cNvPr>
          <p:cNvSpPr txBox="1"/>
          <p:nvPr/>
        </p:nvSpPr>
        <p:spPr>
          <a:xfrm>
            <a:off x="5477587" y="2783756"/>
            <a:ext cx="137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“Cognitive”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3F9D4-D705-9A16-8013-AE7F303B7C78}"/>
              </a:ext>
            </a:extLst>
          </p:cNvPr>
          <p:cNvSpPr txBox="1"/>
          <p:nvPr/>
        </p:nvSpPr>
        <p:spPr>
          <a:xfrm>
            <a:off x="10729125" y="2442098"/>
            <a:ext cx="129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“General”</a:t>
            </a:r>
          </a:p>
          <a:p>
            <a:r>
              <a:rPr lang="en-US" dirty="0"/>
              <a:t>“Systemic”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8B60C4-9F5D-3F13-3532-A91589524309}"/>
              </a:ext>
            </a:extLst>
          </p:cNvPr>
          <p:cNvSpPr txBox="1"/>
          <p:nvPr/>
        </p:nvSpPr>
        <p:spPr>
          <a:xfrm>
            <a:off x="9056309" y="1346249"/>
            <a:ext cx="152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“Neurology”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397C45-DD77-4462-1E17-8E8EFC239E91}"/>
              </a:ext>
            </a:extLst>
          </p:cNvPr>
          <p:cNvSpPr txBox="1"/>
          <p:nvPr/>
        </p:nvSpPr>
        <p:spPr>
          <a:xfrm>
            <a:off x="6798736" y="1275247"/>
            <a:ext cx="141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“Psychiatry”</a:t>
            </a:r>
            <a:endParaRPr lang="en-GB" dirty="0"/>
          </a:p>
        </p:txBody>
      </p:sp>
      <p:pic>
        <p:nvPicPr>
          <p:cNvPr id="46" name="Picture 2" descr="Tangled Thoughts a Human Head Icon with Tangled Lines Inside ...">
            <a:extLst>
              <a:ext uri="{FF2B5EF4-FFF2-40B4-BE49-F238E27FC236}">
                <a16:creationId xmlns:a16="http://schemas.microsoft.com/office/drawing/2014/main" id="{D4E1D62D-C3CB-B632-52A5-D4C68287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40" y="1541301"/>
            <a:ext cx="2175934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1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5DB0-5FCE-B240-49B6-4EC87710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formulation tool example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E02E3E-3A48-38D4-4ABC-707776BA1102}"/>
              </a:ext>
            </a:extLst>
          </p:cNvPr>
          <p:cNvSpPr/>
          <p:nvPr/>
        </p:nvSpPr>
        <p:spPr>
          <a:xfrm>
            <a:off x="3838329" y="2102250"/>
            <a:ext cx="4336668" cy="43513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167495-D82A-E9DF-F229-8387CC9BE10F}"/>
              </a:ext>
            </a:extLst>
          </p:cNvPr>
          <p:cNvSpPr/>
          <p:nvPr/>
        </p:nvSpPr>
        <p:spPr>
          <a:xfrm rot="21247685">
            <a:off x="4678691" y="2912059"/>
            <a:ext cx="2622286" cy="27313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3FAEE7-C833-B6EB-F3F7-10400D2DCE1F}"/>
              </a:ext>
            </a:extLst>
          </p:cNvPr>
          <p:cNvSpPr/>
          <p:nvPr/>
        </p:nvSpPr>
        <p:spPr>
          <a:xfrm rot="21247685">
            <a:off x="5377330" y="3662069"/>
            <a:ext cx="1225008" cy="12313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169EDB8-C1B7-B706-262C-B91B084DA778}"/>
              </a:ext>
            </a:extLst>
          </p:cNvPr>
          <p:cNvSpPr/>
          <p:nvPr/>
        </p:nvSpPr>
        <p:spPr>
          <a:xfrm rot="4731800">
            <a:off x="6942330" y="3159694"/>
            <a:ext cx="168603" cy="19546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48EBAB5-EE09-4208-A868-62D7A78EB954}"/>
              </a:ext>
            </a:extLst>
          </p:cNvPr>
          <p:cNvSpPr/>
          <p:nvPr/>
        </p:nvSpPr>
        <p:spPr>
          <a:xfrm rot="2079487">
            <a:off x="6156978" y="3784554"/>
            <a:ext cx="96230" cy="5804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37E869C-3988-5570-D567-BF56A422A02A}"/>
              </a:ext>
            </a:extLst>
          </p:cNvPr>
          <p:cNvSpPr/>
          <p:nvPr/>
        </p:nvSpPr>
        <p:spPr>
          <a:xfrm rot="5741042">
            <a:off x="7144689" y="3371266"/>
            <a:ext cx="149718" cy="22519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F4A8CFD-1C08-3DD6-77C1-69E61056F919}"/>
              </a:ext>
            </a:extLst>
          </p:cNvPr>
          <p:cNvSpPr/>
          <p:nvPr/>
        </p:nvSpPr>
        <p:spPr>
          <a:xfrm rot="9228809">
            <a:off x="6512083" y="4300055"/>
            <a:ext cx="196379" cy="221287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215A9FF5-A75B-5A9E-F508-6F2F6E4FE232}"/>
              </a:ext>
            </a:extLst>
          </p:cNvPr>
          <p:cNvSpPr/>
          <p:nvPr/>
        </p:nvSpPr>
        <p:spPr>
          <a:xfrm rot="15692881">
            <a:off x="5165638" y="3673274"/>
            <a:ext cx="175947" cy="137569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FF94B31-0A26-40B8-EAA3-989923204E54}"/>
              </a:ext>
            </a:extLst>
          </p:cNvPr>
          <p:cNvSpPr/>
          <p:nvPr/>
        </p:nvSpPr>
        <p:spPr>
          <a:xfrm rot="6629427" flipH="1">
            <a:off x="6417284" y="4154097"/>
            <a:ext cx="154920" cy="8575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4DC8CB9D-5E27-8B04-9DFA-92937B3B956E}"/>
              </a:ext>
            </a:extLst>
          </p:cNvPr>
          <p:cNvSpPr/>
          <p:nvPr/>
        </p:nvSpPr>
        <p:spPr>
          <a:xfrm rot="635945">
            <a:off x="6133357" y="2204871"/>
            <a:ext cx="138195" cy="211178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D2D995E-816C-A169-8BF8-FF3810973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1067"/>
              </p:ext>
            </p:extLst>
          </p:nvPr>
        </p:nvGraphicFramePr>
        <p:xfrm>
          <a:off x="332295" y="5040596"/>
          <a:ext cx="3535634" cy="113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17">
                  <a:extLst>
                    <a:ext uri="{9D8B030D-6E8A-4147-A177-3AD203B41FA5}">
                      <a16:colId xmlns:a16="http://schemas.microsoft.com/office/drawing/2014/main" val="2077719162"/>
                    </a:ext>
                  </a:extLst>
                </a:gridCol>
                <a:gridCol w="1767817">
                  <a:extLst>
                    <a:ext uri="{9D8B030D-6E8A-4147-A177-3AD203B41FA5}">
                      <a16:colId xmlns:a16="http://schemas.microsoft.com/office/drawing/2014/main" val="1071750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Neurocognitive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2439"/>
                  </a:ext>
                </a:extLst>
              </a:tr>
              <a:tr h="385576">
                <a:tc>
                  <a:txBody>
                    <a:bodyPr/>
                    <a:lstStyle/>
                    <a:p>
                      <a:r>
                        <a:rPr lang="en-GB" b="1" dirty="0"/>
                        <a:t>Psychiatric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5196"/>
                  </a:ext>
                </a:extLst>
              </a:tr>
              <a:tr h="385576">
                <a:tc>
                  <a:txBody>
                    <a:bodyPr/>
                    <a:lstStyle/>
                    <a:p>
                      <a:r>
                        <a:rPr lang="en-GB" b="1" dirty="0"/>
                        <a:t>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4996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EDF58B9-44BB-4914-9991-95BA07F34775}"/>
              </a:ext>
            </a:extLst>
          </p:cNvPr>
          <p:cNvSpPr txBox="1"/>
          <p:nvPr/>
        </p:nvSpPr>
        <p:spPr>
          <a:xfrm>
            <a:off x="6330564" y="1377706"/>
            <a:ext cx="576330" cy="47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A3D9E5-8D06-A76C-A8FF-EBAF79FC7613}"/>
              </a:ext>
            </a:extLst>
          </p:cNvPr>
          <p:cNvSpPr txBox="1"/>
          <p:nvPr/>
        </p:nvSpPr>
        <p:spPr>
          <a:xfrm>
            <a:off x="6176425" y="1628429"/>
            <a:ext cx="5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FFBA2-7860-D9C7-F8DD-38E86F717964}"/>
              </a:ext>
            </a:extLst>
          </p:cNvPr>
          <p:cNvSpPr txBox="1"/>
          <p:nvPr/>
        </p:nvSpPr>
        <p:spPr>
          <a:xfrm>
            <a:off x="6635364" y="1682506"/>
            <a:ext cx="576330" cy="47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3E5838-01A8-E908-2166-F34078590BE0}"/>
              </a:ext>
            </a:extLst>
          </p:cNvPr>
          <p:cNvSpPr txBox="1"/>
          <p:nvPr/>
        </p:nvSpPr>
        <p:spPr>
          <a:xfrm>
            <a:off x="6216519" y="3488999"/>
            <a:ext cx="75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ADHD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3784EF-A660-15CD-9047-F058553A0A0C}"/>
              </a:ext>
            </a:extLst>
          </p:cNvPr>
          <p:cNvSpPr txBox="1"/>
          <p:nvPr/>
        </p:nvSpPr>
        <p:spPr>
          <a:xfrm>
            <a:off x="8062286" y="3794049"/>
            <a:ext cx="114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Memory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D344CA-9126-139B-BD21-FC8A40532639}"/>
              </a:ext>
            </a:extLst>
          </p:cNvPr>
          <p:cNvSpPr txBox="1"/>
          <p:nvPr/>
        </p:nvSpPr>
        <p:spPr>
          <a:xfrm>
            <a:off x="8347409" y="4448700"/>
            <a:ext cx="17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Word finding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80A3D9E5-8D06-A76C-A8FF-EBAF79FC7613}"/>
              </a:ext>
            </a:extLst>
          </p:cNvPr>
          <p:cNvSpPr txBox="1"/>
          <p:nvPr/>
        </p:nvSpPr>
        <p:spPr>
          <a:xfrm>
            <a:off x="7104492" y="6252866"/>
            <a:ext cx="89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Anxiety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80A3D9E5-8D06-A76C-A8FF-EBAF79FC7613}"/>
              </a:ext>
            </a:extLst>
          </p:cNvPr>
          <p:cNvSpPr txBox="1"/>
          <p:nvPr/>
        </p:nvSpPr>
        <p:spPr>
          <a:xfrm>
            <a:off x="6883209" y="4671264"/>
            <a:ext cx="9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  <a:r>
              <a:rPr lang="en-GB" dirty="0" err="1"/>
              <a:t>remor</a:t>
            </a:r>
            <a:endParaRPr lang="en-GB" dirty="0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80A3D9E5-8D06-A76C-A8FF-EBAF79FC7613}"/>
              </a:ext>
            </a:extLst>
          </p:cNvPr>
          <p:cNvSpPr txBox="1"/>
          <p:nvPr/>
        </p:nvSpPr>
        <p:spPr>
          <a:xfrm>
            <a:off x="5325578" y="6398523"/>
            <a:ext cx="124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Depression</a:t>
            </a: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FF391000-AE34-14AB-7668-0351B85FDE55}"/>
              </a:ext>
            </a:extLst>
          </p:cNvPr>
          <p:cNvSpPr/>
          <p:nvPr/>
        </p:nvSpPr>
        <p:spPr>
          <a:xfrm rot="10800000">
            <a:off x="5895307" y="4343636"/>
            <a:ext cx="196379" cy="182810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2089160C-E05D-3FE2-2AF5-332E7D79988D}"/>
              </a:ext>
            </a:extLst>
          </p:cNvPr>
          <p:cNvSpPr/>
          <p:nvPr/>
        </p:nvSpPr>
        <p:spPr>
          <a:xfrm rot="12437598">
            <a:off x="5686482" y="4270029"/>
            <a:ext cx="169414" cy="72571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FA47D651-32B2-1F52-8E00-F40D5BE4F762}"/>
              </a:ext>
            </a:extLst>
          </p:cNvPr>
          <p:cNvSpPr txBox="1"/>
          <p:nvPr/>
        </p:nvSpPr>
        <p:spPr>
          <a:xfrm>
            <a:off x="4862709" y="4895107"/>
            <a:ext cx="124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Psychosis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AE326E6B-B07C-A75B-CE0E-B750C44FFA07}"/>
              </a:ext>
            </a:extLst>
          </p:cNvPr>
          <p:cNvSpPr txBox="1"/>
          <p:nvPr/>
        </p:nvSpPr>
        <p:spPr>
          <a:xfrm>
            <a:off x="1989667" y="4311238"/>
            <a:ext cx="174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Fatigue/PEM</a:t>
            </a:r>
          </a:p>
          <a:p>
            <a:endParaRPr lang="en-GB" dirty="0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A463DF92-775D-B785-5FAD-0F0170879254}"/>
              </a:ext>
            </a:extLst>
          </p:cNvPr>
          <p:cNvSpPr/>
          <p:nvPr/>
        </p:nvSpPr>
        <p:spPr>
          <a:xfrm rot="17624935">
            <a:off x="5117711" y="2998585"/>
            <a:ext cx="170307" cy="172507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99936666-DDF3-6969-64A4-F413F9F0F2AE}"/>
              </a:ext>
            </a:extLst>
          </p:cNvPr>
          <p:cNvSpPr txBox="1"/>
          <p:nvPr/>
        </p:nvSpPr>
        <p:spPr>
          <a:xfrm>
            <a:off x="2712605" y="3279301"/>
            <a:ext cx="1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53AE8-BC6B-7850-2D21-0C0C5D8C4EF6}"/>
              </a:ext>
            </a:extLst>
          </p:cNvPr>
          <p:cNvSpPr txBox="1"/>
          <p:nvPr/>
        </p:nvSpPr>
        <p:spPr>
          <a:xfrm>
            <a:off x="6883209" y="1200176"/>
            <a:ext cx="443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Further information in webinar resources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E605C-0AA6-8879-1084-1E32E8AD7F7C}"/>
              </a:ext>
            </a:extLst>
          </p:cNvPr>
          <p:cNvSpPr txBox="1"/>
          <p:nvPr/>
        </p:nvSpPr>
        <p:spPr>
          <a:xfrm>
            <a:off x="9711267" y="5609052"/>
            <a:ext cx="197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</a:t>
            </a:r>
            <a:r>
              <a:rPr lang="en-US" sz="1400" dirty="0"/>
              <a:t>Emma Weisblatt 2024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9897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8364-EB78-1A7A-B0DD-3E7EA1E7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038" y="0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DON’T SAY OR ASSUME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EAA18430-49E8-4919-2BF9-745A7C27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1344-97CA-E064-BEAC-73500B34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066" y="614024"/>
            <a:ext cx="6739467" cy="5979663"/>
          </a:xfrm>
        </p:spPr>
        <p:txBody>
          <a:bodyPr anchor="ctr">
            <a:normAutofit lnSpcReduction="10000"/>
          </a:bodyPr>
          <a:lstStyle/>
          <a:p>
            <a:pPr lvl="1"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lvl="1">
              <a:spcAft>
                <a:spcPts val="9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It’s “just” anxiety or depression or fatigue (serious in own right and may have </a:t>
            </a:r>
            <a:r>
              <a:rPr lang="en-US" sz="1800" dirty="0" err="1">
                <a:solidFill>
                  <a:schemeClr val="tx2"/>
                </a:solidFill>
              </a:rPr>
              <a:t>eg</a:t>
            </a:r>
            <a:r>
              <a:rPr lang="en-US" sz="1800" dirty="0">
                <a:solidFill>
                  <a:schemeClr val="tx2"/>
                </a:solidFill>
              </a:rPr>
              <a:t> cardiac cause as well as </a:t>
            </a:r>
            <a:r>
              <a:rPr lang="en-US" sz="1800" dirty="0" err="1">
                <a:solidFill>
                  <a:schemeClr val="tx2"/>
                </a:solidFill>
              </a:rPr>
              <a:t>neurocovid</a:t>
            </a:r>
            <a:r>
              <a:rPr lang="en-US" sz="1800" dirty="0">
                <a:solidFill>
                  <a:schemeClr val="tx2"/>
                </a:solidFill>
              </a:rPr>
              <a:t> or environmental)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It’s “only mental health”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It’s “just” </a:t>
            </a:r>
            <a:r>
              <a:rPr lang="en-US" sz="1800" dirty="0" err="1">
                <a:solidFill>
                  <a:schemeClr val="tx2"/>
                </a:solidFill>
              </a:rPr>
              <a:t>behaviour</a:t>
            </a:r>
            <a:endParaRPr lang="en-US" sz="1800" dirty="0">
              <a:solidFill>
                <a:schemeClr val="tx2"/>
              </a:solidFill>
            </a:endParaRP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It’s “too complex and we don’t know what to do so we’re discharging you”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“Your child is complex”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It’s somebody else’s problem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“It’s all in your mind” [would you say it’s all in your body?]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It was “just” lockdowns/school closures/lack of healthcare 5 years ago</a:t>
            </a:r>
          </a:p>
          <a:p>
            <a:pPr lvl="1"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</a:rPr>
              <a:t>You’re just stressed/hormonal/adolescent</a:t>
            </a:r>
          </a:p>
          <a:p>
            <a:pPr lvl="1">
              <a:spcAft>
                <a:spcPts val="600"/>
              </a:spcAft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B2D5-3931-462C-FF14-A162DD6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</a:t>
            </a:r>
            <a:endParaRPr lang="en-GB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8BF25AF-F9CA-11F5-48C1-D660397A3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570408"/>
              </p:ext>
            </p:extLst>
          </p:nvPr>
        </p:nvGraphicFramePr>
        <p:xfrm>
          <a:off x="838200" y="1356526"/>
          <a:ext cx="10515600" cy="523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43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540729B6ACE469E537B5835EDE040" ma:contentTypeVersion="21" ma:contentTypeDescription="Create a new document." ma:contentTypeScope="" ma:versionID="45f946cec5003dcb4dea15e44890ecfb">
  <xsd:schema xmlns:xsd="http://www.w3.org/2001/XMLSchema" xmlns:xs="http://www.w3.org/2001/XMLSchema" xmlns:p="http://schemas.microsoft.com/office/2006/metadata/properties" xmlns:ns1="http://schemas.microsoft.com/sharepoint/v3" xmlns:ns2="eccdfd81-4748-4cc6-84ac-087ae09b286b" xmlns:ns3="ed2cd372-6206-4a83-9eba-87c15c86a23b" targetNamespace="http://schemas.microsoft.com/office/2006/metadata/properties" ma:root="true" ma:fieldsID="ccef0eb3de60d920c28b4fdf2ccbdd52" ns1:_="" ns2:_="" ns3:_="">
    <xsd:import namespace="http://schemas.microsoft.com/sharepoint/v3"/>
    <xsd:import namespace="eccdfd81-4748-4cc6-84ac-087ae09b286b"/>
    <xsd:import namespace="ed2cd372-6206-4a83-9eba-87c15c86a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dfd81-4748-4cc6-84ac-087ae09b2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cd372-6206-4a83-9eba-87c15c86a2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96bd24-a5c0-4183-a427-c0efeae19edf}" ma:internalName="TaxCatchAll" ma:showField="CatchAllData" ma:web="ed2cd372-6206-4a83-9eba-87c15c86a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ccdfd81-4748-4cc6-84ac-087ae09b286b">
      <Terms xmlns="http://schemas.microsoft.com/office/infopath/2007/PartnerControls"/>
    </lcf76f155ced4ddcb4097134ff3c332f>
    <TaxCatchAll xmlns="ed2cd372-6206-4a83-9eba-87c15c86a23b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EAEE4A-4B11-41E1-9319-0B674A94AABA}"/>
</file>

<file path=customXml/itemProps2.xml><?xml version="1.0" encoding="utf-8"?>
<ds:datastoreItem xmlns:ds="http://schemas.openxmlformats.org/officeDocument/2006/customXml" ds:itemID="{ADBBDC19-4622-406E-8141-A2028D50D10D}"/>
</file>

<file path=customXml/itemProps3.xml><?xml version="1.0" encoding="utf-8"?>
<ds:datastoreItem xmlns:ds="http://schemas.openxmlformats.org/officeDocument/2006/customXml" ds:itemID="{CFE42684-DDB9-4B46-A730-E28F476024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to assess neurocovid in clinic: and what to make of it all</vt:lpstr>
      <vt:lpstr>Take a systematic history with open mind and no assumptions</vt:lpstr>
      <vt:lpstr>Ask about these </vt:lpstr>
      <vt:lpstr>Essential questions not to miss</vt:lpstr>
      <vt:lpstr>Focused examination</vt:lpstr>
      <vt:lpstr>WHAT NEXT?</vt:lpstr>
      <vt:lpstr>Multidimensional formulation tool example</vt:lpstr>
      <vt:lpstr>DON’T SAY OR ASSUME</vt:lpstr>
      <vt:lpstr>DOs</vt:lpstr>
    </vt:vector>
  </TitlesOfParts>
  <Company>Cambridgeshire and Peterborough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 formulation</dc:title>
  <dc:creator>Emma Weisblatt</dc:creator>
  <cp:lastModifiedBy>Emma Weisblatt</cp:lastModifiedBy>
  <cp:revision>36</cp:revision>
  <dcterms:created xsi:type="dcterms:W3CDTF">2024-04-24T12:58:17Z</dcterms:created>
  <dcterms:modified xsi:type="dcterms:W3CDTF">2026-02-06T10:45:47Z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276786-cf20-4f9d-b5c6-e06f7f4594c5_Enabled">
    <vt:lpwstr>true</vt:lpwstr>
  </property>
  <property fmtid="{D5CDD505-2E9C-101B-9397-08002B2CF9AE}" pid="3" name="MSIP_Label_fb276786-cf20-4f9d-b5c6-e06f7f4594c5_SetDate">
    <vt:lpwstr>2024-04-24T13:17:45Z</vt:lpwstr>
  </property>
  <property fmtid="{D5CDD505-2E9C-101B-9397-08002B2CF9AE}" pid="4" name="MSIP_Label_fb276786-cf20-4f9d-b5c6-e06f7f4594c5_Method">
    <vt:lpwstr>Standard</vt:lpwstr>
  </property>
  <property fmtid="{D5CDD505-2E9C-101B-9397-08002B2CF9AE}" pid="5" name="MSIP_Label_fb276786-cf20-4f9d-b5c6-e06f7f4594c5_Name">
    <vt:lpwstr>defa4170-0d19-0005-0004-bc88714345d2</vt:lpwstr>
  </property>
  <property fmtid="{D5CDD505-2E9C-101B-9397-08002B2CF9AE}" pid="6" name="MSIP_Label_fb276786-cf20-4f9d-b5c6-e06f7f4594c5_SiteId">
    <vt:lpwstr>d884ae64-32b1-4130-a449-4aa655c9a330</vt:lpwstr>
  </property>
  <property fmtid="{D5CDD505-2E9C-101B-9397-08002B2CF9AE}" pid="7" name="MSIP_Label_fb276786-cf20-4f9d-b5c6-e06f7f4594c5_ActionId">
    <vt:lpwstr>9725c86a-5dda-43f7-b960-1f6039aa31b5</vt:lpwstr>
  </property>
  <property fmtid="{D5CDD505-2E9C-101B-9397-08002B2CF9AE}" pid="8" name="MSIP_Label_fb276786-cf20-4f9d-b5c6-e06f7f4594c5_ContentBits">
    <vt:lpwstr>0</vt:lpwstr>
  </property>
  <property fmtid="{D5CDD505-2E9C-101B-9397-08002B2CF9AE}" pid="9" name="ContentTypeId">
    <vt:lpwstr>0x010100986540729B6ACE469E537B5835EDE040</vt:lpwstr>
  </property>
</Properties>
</file>